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75" r:id="rId4"/>
    <p:sldId id="258" r:id="rId5"/>
    <p:sldId id="262" r:id="rId6"/>
    <p:sldId id="259" r:id="rId7"/>
    <p:sldId id="272" r:id="rId8"/>
    <p:sldId id="293" r:id="rId9"/>
    <p:sldId id="294" r:id="rId10"/>
    <p:sldId id="295" r:id="rId11"/>
    <p:sldId id="296" r:id="rId12"/>
    <p:sldId id="297" r:id="rId13"/>
    <p:sldId id="298" r:id="rId14"/>
    <p:sldId id="271" r:id="rId15"/>
    <p:sldId id="260" r:id="rId16"/>
    <p:sldId id="261" r:id="rId17"/>
    <p:sldId id="269" r:id="rId18"/>
    <p:sldId id="270" r:id="rId19"/>
    <p:sldId id="304" r:id="rId20"/>
    <p:sldId id="266" r:id="rId21"/>
    <p:sldId id="257" r:id="rId22"/>
    <p:sldId id="264" r:id="rId23"/>
    <p:sldId id="265" r:id="rId24"/>
    <p:sldId id="267" r:id="rId25"/>
    <p:sldId id="268" r:id="rId26"/>
    <p:sldId id="292" r:id="rId27"/>
    <p:sldId id="276" r:id="rId28"/>
    <p:sldId id="280" r:id="rId29"/>
    <p:sldId id="279" r:id="rId30"/>
    <p:sldId id="282" r:id="rId31"/>
    <p:sldId id="283" r:id="rId32"/>
    <p:sldId id="285" r:id="rId33"/>
    <p:sldId id="287" r:id="rId34"/>
    <p:sldId id="289" r:id="rId35"/>
    <p:sldId id="290" r:id="rId36"/>
    <p:sldId id="299" r:id="rId37"/>
    <p:sldId id="303" r:id="rId38"/>
    <p:sldId id="307" r:id="rId39"/>
    <p:sldId id="300" r:id="rId40"/>
    <p:sldId id="291" r:id="rId41"/>
    <p:sldId id="302" r:id="rId42"/>
    <p:sldId id="308" r:id="rId43"/>
    <p:sldId id="274" r:id="rId4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656" y="-25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providerId="Windows Live" clId="Web-{5EBEF7F7-839B-49B9-B44A-643164C0407B}"/>
    <pc:docChg chg="addSld modSld">
      <pc:chgData name="Usuario invitado" userId="" providerId="Windows Live" clId="Web-{5EBEF7F7-839B-49B9-B44A-643164C0407B}" dt="2018-07-31T00:47:45.716" v="82" actId="14100"/>
      <pc:docMkLst>
        <pc:docMk/>
      </pc:docMkLst>
      <pc:sldChg chg="addSp modSp new">
        <pc:chgData name="Usuario invitado" userId="" providerId="Windows Live" clId="Web-{5EBEF7F7-839B-49B9-B44A-643164C0407B}" dt="2018-07-31T00:32:53.093" v="3" actId="14100"/>
        <pc:sldMkLst>
          <pc:docMk/>
          <pc:sldMk cId="783249040" sldId="282"/>
        </pc:sldMkLst>
        <pc:picChg chg="add mod">
          <ac:chgData name="Usuario invitado" userId="" providerId="Windows Live" clId="Web-{5EBEF7F7-839B-49B9-B44A-643164C0407B}" dt="2018-07-31T00:32:53.093" v="3" actId="14100"/>
          <ac:picMkLst>
            <pc:docMk/>
            <pc:sldMk cId="783249040" sldId="282"/>
            <ac:picMk id="2" creationId="{63BA4576-08FE-4556-9FE5-05972A6EFA56}"/>
          </ac:picMkLst>
        </pc:picChg>
      </pc:sldChg>
      <pc:sldChg chg="addSp modSp new">
        <pc:chgData name="Usuario invitado" userId="" providerId="Windows Live" clId="Web-{5EBEF7F7-839B-49B9-B44A-643164C0407B}" dt="2018-07-31T00:33:35.016" v="7" actId="14100"/>
        <pc:sldMkLst>
          <pc:docMk/>
          <pc:sldMk cId="3642166722" sldId="283"/>
        </pc:sldMkLst>
        <pc:picChg chg="add mod">
          <ac:chgData name="Usuario invitado" userId="" providerId="Windows Live" clId="Web-{5EBEF7F7-839B-49B9-B44A-643164C0407B}" dt="2018-07-31T00:33:35.016" v="7" actId="14100"/>
          <ac:picMkLst>
            <pc:docMk/>
            <pc:sldMk cId="3642166722" sldId="283"/>
            <ac:picMk id="2" creationId="{CB82677D-E4CD-45DA-9A77-7F7C12465555}"/>
          </ac:picMkLst>
        </pc:picChg>
      </pc:sldChg>
      <pc:sldChg chg="addSp modSp new">
        <pc:chgData name="Usuario invitado" userId="" providerId="Windows Live" clId="Web-{5EBEF7F7-839B-49B9-B44A-643164C0407B}" dt="2018-07-31T00:34:11.189" v="12" actId="14100"/>
        <pc:sldMkLst>
          <pc:docMk/>
          <pc:sldMk cId="3291619074" sldId="284"/>
        </pc:sldMkLst>
        <pc:picChg chg="add mod">
          <ac:chgData name="Usuario invitado" userId="" providerId="Windows Live" clId="Web-{5EBEF7F7-839B-49B9-B44A-643164C0407B}" dt="2018-07-31T00:34:11.189" v="12" actId="14100"/>
          <ac:picMkLst>
            <pc:docMk/>
            <pc:sldMk cId="3291619074" sldId="284"/>
            <ac:picMk id="2" creationId="{780D918C-B990-4554-AED7-AB7965E021DA}"/>
          </ac:picMkLst>
        </pc:picChg>
      </pc:sldChg>
      <pc:sldChg chg="addSp modSp new">
        <pc:chgData name="Usuario invitado" userId="" providerId="Windows Live" clId="Web-{5EBEF7F7-839B-49B9-B44A-643164C0407B}" dt="2018-07-31T00:35:09.566" v="18" actId="14100"/>
        <pc:sldMkLst>
          <pc:docMk/>
          <pc:sldMk cId="3072564239" sldId="285"/>
        </pc:sldMkLst>
        <pc:picChg chg="add mod">
          <ac:chgData name="Usuario invitado" userId="" providerId="Windows Live" clId="Web-{5EBEF7F7-839B-49B9-B44A-643164C0407B}" dt="2018-07-31T00:35:09.566" v="18" actId="14100"/>
          <ac:picMkLst>
            <pc:docMk/>
            <pc:sldMk cId="3072564239" sldId="285"/>
            <ac:picMk id="2" creationId="{FC42365B-59D0-4BBB-8512-896C02371CC9}"/>
          </ac:picMkLst>
        </pc:picChg>
      </pc:sldChg>
      <pc:sldChg chg="addSp modSp new">
        <pc:chgData name="Usuario invitado" userId="" providerId="Windows Live" clId="Web-{5EBEF7F7-839B-49B9-B44A-643164C0407B}" dt="2018-07-31T00:35:34.739" v="22" actId="14100"/>
        <pc:sldMkLst>
          <pc:docMk/>
          <pc:sldMk cId="1978517152" sldId="286"/>
        </pc:sldMkLst>
        <pc:picChg chg="add mod">
          <ac:chgData name="Usuario invitado" userId="" providerId="Windows Live" clId="Web-{5EBEF7F7-839B-49B9-B44A-643164C0407B}" dt="2018-07-31T00:35:34.739" v="22" actId="14100"/>
          <ac:picMkLst>
            <pc:docMk/>
            <pc:sldMk cId="1978517152" sldId="286"/>
            <ac:picMk id="2" creationId="{3B7E7AF0-9CB7-4C70-A48A-A2753C6BC2F1}"/>
          </ac:picMkLst>
        </pc:picChg>
      </pc:sldChg>
      <pc:sldChg chg="addSp modSp new">
        <pc:chgData name="Usuario invitado" userId="" providerId="Windows Live" clId="Web-{5EBEF7F7-839B-49B9-B44A-643164C0407B}" dt="2018-07-31T00:36:07.630" v="27" actId="14100"/>
        <pc:sldMkLst>
          <pc:docMk/>
          <pc:sldMk cId="10761183" sldId="287"/>
        </pc:sldMkLst>
        <pc:picChg chg="add mod">
          <ac:chgData name="Usuario invitado" userId="" providerId="Windows Live" clId="Web-{5EBEF7F7-839B-49B9-B44A-643164C0407B}" dt="2018-07-31T00:36:07.630" v="27" actId="14100"/>
          <ac:picMkLst>
            <pc:docMk/>
            <pc:sldMk cId="10761183" sldId="287"/>
            <ac:picMk id="2" creationId="{B34857BF-7121-4D3D-B4FF-FCD65F631210}"/>
          </ac:picMkLst>
        </pc:picChg>
      </pc:sldChg>
      <pc:sldChg chg="addSp modSp new">
        <pc:chgData name="Usuario invitado" userId="" providerId="Windows Live" clId="Web-{5EBEF7F7-839B-49B9-B44A-643164C0407B}" dt="2018-07-31T00:38:58.745" v="32" actId="14100"/>
        <pc:sldMkLst>
          <pc:docMk/>
          <pc:sldMk cId="3475213942" sldId="288"/>
        </pc:sldMkLst>
        <pc:picChg chg="add mod">
          <ac:chgData name="Usuario invitado" userId="" providerId="Windows Live" clId="Web-{5EBEF7F7-839B-49B9-B44A-643164C0407B}" dt="2018-07-31T00:38:58.745" v="32" actId="14100"/>
          <ac:picMkLst>
            <pc:docMk/>
            <pc:sldMk cId="3475213942" sldId="288"/>
            <ac:picMk id="2" creationId="{F7D083BE-098A-4D93-AFB8-6A9D845CA55F}"/>
          </ac:picMkLst>
        </pc:picChg>
      </pc:sldChg>
      <pc:sldChg chg="addSp modSp new">
        <pc:chgData name="Usuario invitado" userId="" providerId="Windows Live" clId="Web-{5EBEF7F7-839B-49B9-B44A-643164C0407B}" dt="2018-07-31T00:43:54.412" v="59" actId="14100"/>
        <pc:sldMkLst>
          <pc:docMk/>
          <pc:sldMk cId="24693555" sldId="289"/>
        </pc:sldMkLst>
        <pc:spChg chg="mod">
          <ac:chgData name="Usuario invitado" userId="" providerId="Windows Live" clId="Web-{5EBEF7F7-839B-49B9-B44A-643164C0407B}" dt="2018-07-31T00:39:43.918" v="52" actId="20577"/>
          <ac:spMkLst>
            <pc:docMk/>
            <pc:sldMk cId="24693555" sldId="289"/>
            <ac:spMk id="2" creationId="{67535836-EDB2-4723-B84A-69D09661B796}"/>
          </ac:spMkLst>
        </pc:spChg>
        <pc:picChg chg="add mod">
          <ac:chgData name="Usuario invitado" userId="" providerId="Windows Live" clId="Web-{5EBEF7F7-839B-49B9-B44A-643164C0407B}" dt="2018-07-31T00:43:54.412" v="59" actId="14100"/>
          <ac:picMkLst>
            <pc:docMk/>
            <pc:sldMk cId="24693555" sldId="289"/>
            <ac:picMk id="3" creationId="{E8A5EC31-6202-40D7-8C84-AC8199C1F5A0}"/>
          </ac:picMkLst>
        </pc:picChg>
      </pc:sldChg>
      <pc:sldChg chg="addSp delSp modSp new">
        <pc:chgData name="Usuario invitado" userId="" providerId="Windows Live" clId="Web-{5EBEF7F7-839B-49B9-B44A-643164C0407B}" dt="2018-07-31T00:47:45.716" v="82" actId="14100"/>
        <pc:sldMkLst>
          <pc:docMk/>
          <pc:sldMk cId="1548390726" sldId="290"/>
        </pc:sldMkLst>
        <pc:picChg chg="add del mod">
          <ac:chgData name="Usuario invitado" userId="" providerId="Windows Live" clId="Web-{5EBEF7F7-839B-49B9-B44A-643164C0407B}" dt="2018-07-31T00:45:18.727" v="70"/>
          <ac:picMkLst>
            <pc:docMk/>
            <pc:sldMk cId="1548390726" sldId="290"/>
            <ac:picMk id="2" creationId="{942EC446-A557-498F-A491-5481D484BC85}"/>
          </ac:picMkLst>
        </pc:picChg>
        <pc:picChg chg="add mod">
          <ac:chgData name="Usuario invitado" userId="" providerId="Windows Live" clId="Web-{5EBEF7F7-839B-49B9-B44A-643164C0407B}" dt="2018-07-31T00:47:45.716" v="82" actId="14100"/>
          <ac:picMkLst>
            <pc:docMk/>
            <pc:sldMk cId="1548390726" sldId="290"/>
            <ac:picMk id="4" creationId="{CA55BC0D-4AB6-4466-A41C-4E80FF6CD622}"/>
          </ac:picMkLst>
        </pc:picChg>
      </pc:sldChg>
      <pc:sldChg chg="addSp modSp new">
        <pc:chgData name="Usuario invitado" userId="" providerId="Windows Live" clId="Web-{5EBEF7F7-839B-49B9-B44A-643164C0407B}" dt="2018-07-31T00:47:33.669" v="80" actId="14100"/>
        <pc:sldMkLst>
          <pc:docMk/>
          <pc:sldMk cId="2573751098" sldId="291"/>
        </pc:sldMkLst>
        <pc:picChg chg="add mod">
          <ac:chgData name="Usuario invitado" userId="" providerId="Windows Live" clId="Web-{5EBEF7F7-839B-49B9-B44A-643164C0407B}" dt="2018-07-31T00:47:33.669" v="80" actId="14100"/>
          <ac:picMkLst>
            <pc:docMk/>
            <pc:sldMk cId="2573751098" sldId="291"/>
            <ac:picMk id="2" creationId="{39CFEE86-B148-4EFB-AFC1-C330FBAF3643}"/>
          </ac:picMkLst>
        </pc:picChg>
      </pc:sldChg>
    </pc:docChg>
  </pc:docChgLst>
  <pc:docChgLst>
    <pc:chgData name="Usuario invitado" providerId="Windows Live" clId="Web-{FE0E9A31-9CF9-4CC6-84AD-E79128884843}"/>
    <pc:docChg chg="addSld delSld modSld sldOrd">
      <pc:chgData name="Usuario invitado" userId="" providerId="Windows Live" clId="Web-{FE0E9A31-9CF9-4CC6-84AD-E79128884843}" dt="2018-08-02T00:51:41.055" v="90"/>
      <pc:docMkLst>
        <pc:docMk/>
      </pc:docMkLst>
      <pc:sldChg chg="addSp modSp">
        <pc:chgData name="Usuario invitado" userId="" providerId="Windows Live" clId="Web-{FE0E9A31-9CF9-4CC6-84AD-E79128884843}" dt="2018-08-02T00:11:27.579" v="13" actId="14100"/>
        <pc:sldMkLst>
          <pc:docMk/>
          <pc:sldMk cId="2840645766" sldId="276"/>
        </pc:sldMkLst>
        <pc:picChg chg="mod">
          <ac:chgData name="Usuario invitado" userId="" providerId="Windows Live" clId="Web-{FE0E9A31-9CF9-4CC6-84AD-E79128884843}" dt="2018-08-02T00:11:08.641" v="11" actId="1076"/>
          <ac:picMkLst>
            <pc:docMk/>
            <pc:sldMk cId="2840645766" sldId="276"/>
            <ac:picMk id="2" creationId="{0691073D-D53C-45D1-B648-5F7D047FC72B}"/>
          </ac:picMkLst>
        </pc:picChg>
        <pc:picChg chg="add mod">
          <ac:chgData name="Usuario invitado" userId="" providerId="Windows Live" clId="Web-{FE0E9A31-9CF9-4CC6-84AD-E79128884843}" dt="2018-08-02T00:11:27.579" v="13" actId="14100"/>
          <ac:picMkLst>
            <pc:docMk/>
            <pc:sldMk cId="2840645766" sldId="276"/>
            <ac:picMk id="3" creationId="{162F2336-A8ED-4A1B-A382-DC9604666B2D}"/>
          </ac:picMkLst>
        </pc:picChg>
      </pc:sldChg>
      <pc:sldChg chg="delSp del">
        <pc:chgData name="Usuario invitado" userId="" providerId="Windows Live" clId="Web-{FE0E9A31-9CF9-4CC6-84AD-E79128884843}" dt="2018-08-02T00:17:15.476" v="49"/>
        <pc:sldMkLst>
          <pc:docMk/>
          <pc:sldMk cId="467651989" sldId="277"/>
        </pc:sldMkLst>
        <pc:picChg chg="del">
          <ac:chgData name="Usuario invitado" userId="" providerId="Windows Live" clId="Web-{FE0E9A31-9CF9-4CC6-84AD-E79128884843}" dt="2018-08-02T00:09:38.467" v="2"/>
          <ac:picMkLst>
            <pc:docMk/>
            <pc:sldMk cId="467651989" sldId="277"/>
            <ac:picMk id="4" creationId="{D09C595F-8354-4103-96DC-BAAF7D5AAAFF}"/>
          </ac:picMkLst>
        </pc:picChg>
      </pc:sldChg>
      <pc:sldChg chg="delSp del">
        <pc:chgData name="Usuario invitado" userId="" providerId="Windows Live" clId="Web-{FE0E9A31-9CF9-4CC6-84AD-E79128884843}" dt="2018-08-02T00:17:19.663" v="51"/>
        <pc:sldMkLst>
          <pc:docMk/>
          <pc:sldMk cId="3043935275" sldId="278"/>
        </pc:sldMkLst>
        <pc:picChg chg="del">
          <ac:chgData name="Usuario invitado" userId="" providerId="Windows Live" clId="Web-{FE0E9A31-9CF9-4CC6-84AD-E79128884843}" dt="2018-08-02T00:16:23.116" v="39"/>
          <ac:picMkLst>
            <pc:docMk/>
            <pc:sldMk cId="3043935275" sldId="278"/>
            <ac:picMk id="2" creationId="{2EBEC909-F416-409E-ADB4-912B5EA9C41D}"/>
          </ac:picMkLst>
        </pc:picChg>
      </pc:sldChg>
      <pc:sldChg chg="addSp delSp modSp ord">
        <pc:chgData name="Usuario invitado" userId="" providerId="Windows Live" clId="Web-{FE0E9A31-9CF9-4CC6-84AD-E79128884843}" dt="2018-08-02T00:17:03.507" v="48" actId="1076"/>
        <pc:sldMkLst>
          <pc:docMk/>
          <pc:sldMk cId="4239408960" sldId="279"/>
        </pc:sldMkLst>
        <pc:picChg chg="del mod">
          <ac:chgData name="Usuario invitado" userId="" providerId="Windows Live" clId="Web-{FE0E9A31-9CF9-4CC6-84AD-E79128884843}" dt="2018-08-02T00:14:21.926" v="25"/>
          <ac:picMkLst>
            <pc:docMk/>
            <pc:sldMk cId="4239408960" sldId="279"/>
            <ac:picMk id="2" creationId="{89B1B5CE-6107-4E8D-897B-BB2C0F8F2E35}"/>
          </ac:picMkLst>
        </pc:picChg>
        <pc:picChg chg="add mod">
          <ac:chgData name="Usuario invitado" userId="" providerId="Windows Live" clId="Web-{FE0E9A31-9CF9-4CC6-84AD-E79128884843}" dt="2018-08-02T00:15:56.646" v="38" actId="14100"/>
          <ac:picMkLst>
            <pc:docMk/>
            <pc:sldMk cId="4239408960" sldId="279"/>
            <ac:picMk id="3" creationId="{D688AF2F-678F-4620-A225-B563C50AB54A}"/>
          </ac:picMkLst>
        </pc:picChg>
        <pc:picChg chg="add mod">
          <ac:chgData name="Usuario invitado" userId="" providerId="Windows Live" clId="Web-{FE0E9A31-9CF9-4CC6-84AD-E79128884843}" dt="2018-08-02T00:17:03.507" v="48" actId="1076"/>
          <ac:picMkLst>
            <pc:docMk/>
            <pc:sldMk cId="4239408960" sldId="279"/>
            <ac:picMk id="5" creationId="{12B9E26E-549C-4213-80B7-EE787E765E51}"/>
          </ac:picMkLst>
        </pc:picChg>
      </pc:sldChg>
      <pc:sldChg chg="addSp modSp ord">
        <pc:chgData name="Usuario invitado" userId="" providerId="Windows Live" clId="Web-{FE0E9A31-9CF9-4CC6-84AD-E79128884843}" dt="2018-08-02T00:15:06.567" v="31" actId="14100"/>
        <pc:sldMkLst>
          <pc:docMk/>
          <pc:sldMk cId="3660127680" sldId="280"/>
        </pc:sldMkLst>
        <pc:picChg chg="add mod">
          <ac:chgData name="Usuario invitado" userId="" providerId="Windows Live" clId="Web-{FE0E9A31-9CF9-4CC6-84AD-E79128884843}" dt="2018-08-02T00:15:06.567" v="31" actId="14100"/>
          <ac:picMkLst>
            <pc:docMk/>
            <pc:sldMk cId="3660127680" sldId="280"/>
            <ac:picMk id="2" creationId="{ED93E136-7C37-4854-B225-FF7AD6CAC351}"/>
          </ac:picMkLst>
        </pc:picChg>
        <pc:picChg chg="mod">
          <ac:chgData name="Usuario invitado" userId="" providerId="Windows Live" clId="Web-{FE0E9A31-9CF9-4CC6-84AD-E79128884843}" dt="2018-08-02T00:13:07.549" v="24" actId="14100"/>
          <ac:picMkLst>
            <pc:docMk/>
            <pc:sldMk cId="3660127680" sldId="280"/>
            <ac:picMk id="6" creationId="{DAD02B38-83C8-4B81-AD34-46344A27B27F}"/>
          </ac:picMkLst>
        </pc:picChg>
      </pc:sldChg>
      <pc:sldChg chg="delSp del">
        <pc:chgData name="Usuario invitado" userId="" providerId="Windows Live" clId="Web-{FE0E9A31-9CF9-4CC6-84AD-E79128884843}" dt="2018-08-02T00:17:17.632" v="50"/>
        <pc:sldMkLst>
          <pc:docMk/>
          <pc:sldMk cId="2243528860" sldId="281"/>
        </pc:sldMkLst>
        <pc:picChg chg="del">
          <ac:chgData name="Usuario invitado" userId="" providerId="Windows Live" clId="Web-{FE0E9A31-9CF9-4CC6-84AD-E79128884843}" dt="2018-08-02T00:15:27.818" v="32"/>
          <ac:picMkLst>
            <pc:docMk/>
            <pc:sldMk cId="2243528860" sldId="281"/>
            <ac:picMk id="2" creationId="{59A9A288-312C-4C58-8B6B-1841B258E07D}"/>
          </ac:picMkLst>
        </pc:picChg>
      </pc:sldChg>
      <pc:sldChg chg="addSp modSp">
        <pc:chgData name="Usuario invitado" userId="" providerId="Windows Live" clId="Web-{FE0E9A31-9CF9-4CC6-84AD-E79128884843}" dt="2018-08-02T00:18:26.524" v="60" actId="14100"/>
        <pc:sldMkLst>
          <pc:docMk/>
          <pc:sldMk cId="3642166722" sldId="283"/>
        </pc:sldMkLst>
        <pc:picChg chg="mod">
          <ac:chgData name="Usuario invitado" userId="" providerId="Windows Live" clId="Web-{FE0E9A31-9CF9-4CC6-84AD-E79128884843}" dt="2018-08-02T00:18:26.524" v="60" actId="14100"/>
          <ac:picMkLst>
            <pc:docMk/>
            <pc:sldMk cId="3642166722" sldId="283"/>
            <ac:picMk id="2" creationId="{CB82677D-E4CD-45DA-9A77-7F7C12465555}"/>
          </ac:picMkLst>
        </pc:picChg>
        <pc:picChg chg="add mod">
          <ac:chgData name="Usuario invitado" userId="" providerId="Windows Live" clId="Web-{FE0E9A31-9CF9-4CC6-84AD-E79128884843}" dt="2018-08-02T00:18:16.524" v="59" actId="1076"/>
          <ac:picMkLst>
            <pc:docMk/>
            <pc:sldMk cId="3642166722" sldId="283"/>
            <ac:picMk id="3" creationId="{E42B8613-44B0-4A32-88FF-FD142F56157D}"/>
          </ac:picMkLst>
        </pc:picChg>
      </pc:sldChg>
      <pc:sldChg chg="delSp del">
        <pc:chgData name="Usuario invitado" userId="" providerId="Windows Live" clId="Web-{FE0E9A31-9CF9-4CC6-84AD-E79128884843}" dt="2018-08-02T00:18:34.431" v="61"/>
        <pc:sldMkLst>
          <pc:docMk/>
          <pc:sldMk cId="3291619074" sldId="284"/>
        </pc:sldMkLst>
        <pc:picChg chg="del">
          <ac:chgData name="Usuario invitado" userId="" providerId="Windows Live" clId="Web-{FE0E9A31-9CF9-4CC6-84AD-E79128884843}" dt="2018-08-02T00:17:44.773" v="53"/>
          <ac:picMkLst>
            <pc:docMk/>
            <pc:sldMk cId="3291619074" sldId="284"/>
            <ac:picMk id="2" creationId="{780D918C-B990-4554-AED7-AB7965E021DA}"/>
          </ac:picMkLst>
        </pc:picChg>
      </pc:sldChg>
      <pc:sldChg chg="addSp modSp">
        <pc:chgData name="Usuario invitado" userId="" providerId="Windows Live" clId="Web-{FE0E9A31-9CF9-4CC6-84AD-E79128884843}" dt="2018-08-02T00:21:01.058" v="71" actId="1076"/>
        <pc:sldMkLst>
          <pc:docMk/>
          <pc:sldMk cId="3072564239" sldId="285"/>
        </pc:sldMkLst>
        <pc:picChg chg="mod">
          <ac:chgData name="Usuario invitado" userId="" providerId="Windows Live" clId="Web-{FE0E9A31-9CF9-4CC6-84AD-E79128884843}" dt="2018-08-02T00:20:57.730" v="70" actId="1076"/>
          <ac:picMkLst>
            <pc:docMk/>
            <pc:sldMk cId="3072564239" sldId="285"/>
            <ac:picMk id="2" creationId="{FC42365B-59D0-4BBB-8512-896C02371CC9}"/>
          </ac:picMkLst>
        </pc:picChg>
        <pc:picChg chg="add mod">
          <ac:chgData name="Usuario invitado" userId="" providerId="Windows Live" clId="Web-{FE0E9A31-9CF9-4CC6-84AD-E79128884843}" dt="2018-08-02T00:21:01.058" v="71" actId="1076"/>
          <ac:picMkLst>
            <pc:docMk/>
            <pc:sldMk cId="3072564239" sldId="285"/>
            <ac:picMk id="3" creationId="{28B89712-F17E-4DFB-980C-88E892D14ADF}"/>
          </ac:picMkLst>
        </pc:picChg>
      </pc:sldChg>
      <pc:sldChg chg="delSp modSp del">
        <pc:chgData name="Usuario invitado" userId="" providerId="Windows Live" clId="Web-{FE0E9A31-9CF9-4CC6-84AD-E79128884843}" dt="2018-08-02T00:21:22.981" v="72"/>
        <pc:sldMkLst>
          <pc:docMk/>
          <pc:sldMk cId="1978517152" sldId="286"/>
        </pc:sldMkLst>
        <pc:picChg chg="del mod">
          <ac:chgData name="Usuario invitado" userId="" providerId="Windows Live" clId="Web-{FE0E9A31-9CF9-4CC6-84AD-E79128884843}" dt="2018-08-02T00:20:20.401" v="65"/>
          <ac:picMkLst>
            <pc:docMk/>
            <pc:sldMk cId="1978517152" sldId="286"/>
            <ac:picMk id="2" creationId="{3B7E7AF0-9CB7-4C70-A48A-A2753C6BC2F1}"/>
          </ac:picMkLst>
        </pc:picChg>
      </pc:sldChg>
      <pc:sldChg chg="addSp modSp">
        <pc:chgData name="Usuario invitado" userId="" providerId="Windows Live" clId="Web-{FE0E9A31-9CF9-4CC6-84AD-E79128884843}" dt="2018-08-02T00:23:43.436" v="86" actId="14100"/>
        <pc:sldMkLst>
          <pc:docMk/>
          <pc:sldMk cId="10761183" sldId="287"/>
        </pc:sldMkLst>
        <pc:picChg chg="mod">
          <ac:chgData name="Usuario invitado" userId="" providerId="Windows Live" clId="Web-{FE0E9A31-9CF9-4CC6-84AD-E79128884843}" dt="2018-08-02T00:23:43.436" v="86" actId="14100"/>
          <ac:picMkLst>
            <pc:docMk/>
            <pc:sldMk cId="10761183" sldId="287"/>
            <ac:picMk id="2" creationId="{B34857BF-7121-4D3D-B4FF-FCD65F631210}"/>
          </ac:picMkLst>
        </pc:picChg>
        <pc:picChg chg="add mod">
          <ac:chgData name="Usuario invitado" userId="" providerId="Windows Live" clId="Web-{FE0E9A31-9CF9-4CC6-84AD-E79128884843}" dt="2018-08-02T00:23:27.249" v="85" actId="14100"/>
          <ac:picMkLst>
            <pc:docMk/>
            <pc:sldMk cId="10761183" sldId="287"/>
            <ac:picMk id="3" creationId="{D40083DA-52F7-4955-A130-ADCE25CE6732}"/>
          </ac:picMkLst>
        </pc:picChg>
      </pc:sldChg>
      <pc:sldChg chg="delSp del">
        <pc:chgData name="Usuario invitado" userId="" providerId="Windows Live" clId="Web-{FE0E9A31-9CF9-4CC6-84AD-E79128884843}" dt="2018-08-02T00:23:47.624" v="87"/>
        <pc:sldMkLst>
          <pc:docMk/>
          <pc:sldMk cId="3475213942" sldId="288"/>
        </pc:sldMkLst>
        <pc:picChg chg="del">
          <ac:chgData name="Usuario invitado" userId="" providerId="Windows Live" clId="Web-{FE0E9A31-9CF9-4CC6-84AD-E79128884843}" dt="2018-08-02T00:21:49.778" v="74"/>
          <ac:picMkLst>
            <pc:docMk/>
            <pc:sldMk cId="3475213942" sldId="288"/>
            <ac:picMk id="2" creationId="{F7D083BE-098A-4D93-AFB8-6A9D845CA55F}"/>
          </ac:picMkLst>
        </pc:picChg>
      </pc:sldChg>
      <pc:sldChg chg="new del">
        <pc:chgData name="Usuario invitado" userId="" providerId="Windows Live" clId="Web-{FE0E9A31-9CF9-4CC6-84AD-E79128884843}" dt="2018-08-02T00:51:25.835" v="89"/>
        <pc:sldMkLst>
          <pc:docMk/>
          <pc:sldMk cId="245830539" sldId="292"/>
        </pc:sldMkLst>
      </pc:sldChg>
      <pc:sldChg chg="new">
        <pc:chgData name="Usuario invitado" userId="" providerId="Windows Live" clId="Web-{FE0E9A31-9CF9-4CC6-84AD-E79128884843}" dt="2018-08-02T00:51:41.055" v="90"/>
        <pc:sldMkLst>
          <pc:docMk/>
          <pc:sldMk cId="4064624199" sldId="292"/>
        </pc:sldMkLst>
      </pc:sldChg>
    </pc:docChg>
  </pc:docChgLst>
  <pc:docChgLst>
    <pc:chgData name="Usuario invitado" providerId="Windows Live" clId="Web-{032A21FF-C974-4F02-8510-3FF2206E92DA}"/>
    <pc:docChg chg="addSld delSld modSld">
      <pc:chgData name="Usuario invitado" userId="" providerId="Windows Live" clId="Web-{032A21FF-C974-4F02-8510-3FF2206E92DA}" dt="2018-08-02T01:19:00.718" v="375" actId="1076"/>
      <pc:docMkLst>
        <pc:docMk/>
      </pc:docMkLst>
      <pc:sldChg chg="addSp delSp modSp new">
        <pc:chgData name="Usuario invitado" userId="" providerId="Windows Live" clId="Web-{032A21FF-C974-4F02-8510-3FF2206E92DA}" dt="2018-08-02T01:19:00.718" v="375" actId="1076"/>
        <pc:sldMkLst>
          <pc:docMk/>
          <pc:sldMk cId="1367828313" sldId="292"/>
        </pc:sldMkLst>
        <pc:spChg chg="add del mod">
          <ac:chgData name="Usuario invitado" userId="" providerId="Windows Live" clId="Web-{032A21FF-C974-4F02-8510-3FF2206E92DA}" dt="2018-08-02T00:59:26.353" v="12"/>
          <ac:spMkLst>
            <pc:docMk/>
            <pc:sldMk cId="1367828313" sldId="292"/>
            <ac:spMk id="8" creationId="{D96E9987-2C52-4428-A078-2FB777118FF8}"/>
          </ac:spMkLst>
        </pc:spChg>
        <pc:spChg chg="add del mod">
          <ac:chgData name="Usuario invitado" userId="" providerId="Windows Live" clId="Web-{032A21FF-C974-4F02-8510-3FF2206E92DA}" dt="2018-08-02T00:59:45.182" v="15"/>
          <ac:spMkLst>
            <pc:docMk/>
            <pc:sldMk cId="1367828313" sldId="292"/>
            <ac:spMk id="9" creationId="{6AFCEC32-7F14-4E04-A0BB-C914978D91E6}"/>
          </ac:spMkLst>
        </pc:spChg>
        <pc:spChg chg="add del mod">
          <ac:chgData name="Usuario invitado" userId="" providerId="Windows Live" clId="Web-{032A21FF-C974-4F02-8510-3FF2206E92DA}" dt="2018-08-02T01:02:12.481" v="28"/>
          <ac:spMkLst>
            <pc:docMk/>
            <pc:sldMk cId="1367828313" sldId="292"/>
            <ac:spMk id="12" creationId="{B5102D15-4ED4-463E-8BB5-9D3F5474660E}"/>
          </ac:spMkLst>
        </pc:spChg>
        <pc:spChg chg="add del mod">
          <ac:chgData name="Usuario invitado" userId="" providerId="Windows Live" clId="Web-{032A21FF-C974-4F02-8510-3FF2206E92DA}" dt="2018-08-02T01:02:46.810" v="36"/>
          <ac:spMkLst>
            <pc:docMk/>
            <pc:sldMk cId="1367828313" sldId="292"/>
            <ac:spMk id="13" creationId="{E26AD8AA-57BC-47C8-B8BD-B61F20B72DA9}"/>
          </ac:spMkLst>
        </pc:spChg>
        <pc:spChg chg="add mod">
          <ac:chgData name="Usuario invitado" userId="" providerId="Windows Live" clId="Web-{032A21FF-C974-4F02-8510-3FF2206E92DA}" dt="2018-08-02T01:18:40.232" v="372" actId="20577"/>
          <ac:spMkLst>
            <pc:docMk/>
            <pc:sldMk cId="1367828313" sldId="292"/>
            <ac:spMk id="14" creationId="{5BA66872-A6E7-421A-9E54-97E8ED928BFF}"/>
          </ac:spMkLst>
        </pc:spChg>
        <pc:picChg chg="add mod">
          <ac:chgData name="Usuario invitado" userId="" providerId="Windows Live" clId="Web-{032A21FF-C974-4F02-8510-3FF2206E92DA}" dt="2018-08-02T01:09:32.551" v="311" actId="14100"/>
          <ac:picMkLst>
            <pc:docMk/>
            <pc:sldMk cId="1367828313" sldId="292"/>
            <ac:picMk id="2" creationId="{A0AE20E2-C463-479C-85EE-DB3312B661C8}"/>
          </ac:picMkLst>
        </pc:picChg>
        <pc:picChg chg="add del mod">
          <ac:chgData name="Usuario invitado" userId="" providerId="Windows Live" clId="Web-{032A21FF-C974-4F02-8510-3FF2206E92DA}" dt="2018-08-02T00:58:41.102" v="7"/>
          <ac:picMkLst>
            <pc:docMk/>
            <pc:sldMk cId="1367828313" sldId="292"/>
            <ac:picMk id="4" creationId="{6110B245-6E30-46F0-8EF7-D420D5A8B201}"/>
          </ac:picMkLst>
        </pc:picChg>
        <pc:picChg chg="add del mod">
          <ac:chgData name="Usuario invitado" userId="" providerId="Windows Live" clId="Web-{032A21FF-C974-4F02-8510-3FF2206E92DA}" dt="2018-08-02T00:58:55.274" v="9"/>
          <ac:picMkLst>
            <pc:docMk/>
            <pc:sldMk cId="1367828313" sldId="292"/>
            <ac:picMk id="6" creationId="{331707A8-BA8A-4024-805C-44283E9E3121}"/>
          </ac:picMkLst>
        </pc:picChg>
        <pc:picChg chg="add mod">
          <ac:chgData name="Usuario invitado" userId="" providerId="Windows Live" clId="Web-{032A21FF-C974-4F02-8510-3FF2206E92DA}" dt="2018-08-02T01:19:00.718" v="375" actId="1076"/>
          <ac:picMkLst>
            <pc:docMk/>
            <pc:sldMk cId="1367828313" sldId="292"/>
            <ac:picMk id="10" creationId="{503AA635-7C2D-42DA-8A35-BBA7478DBFB4}"/>
          </ac:picMkLst>
        </pc:picChg>
      </pc:sldChg>
      <pc:sldChg chg="del">
        <pc:chgData name="Usuario invitado" userId="" providerId="Windows Live" clId="Web-{032A21FF-C974-4F02-8510-3FF2206E92DA}" dt="2018-08-02T00:57:20.616" v="0"/>
        <pc:sldMkLst>
          <pc:docMk/>
          <pc:sldMk cId="4064624199" sldId="292"/>
        </pc:sldMkLst>
      </pc:sldChg>
    </pc:docChg>
  </pc:docChgLst>
  <pc:docChgLst>
    <pc:chgData name="Usuario invitado" providerId="Windows Live" clId="Web-{1D57EBF7-EA35-407C-ABAE-04F4E4DC6442}"/>
    <pc:docChg chg="addSld modSld">
      <pc:chgData name="Usuario invitado" userId="" providerId="Windows Live" clId="Web-{1D57EBF7-EA35-407C-ABAE-04F4E4DC6442}" dt="2018-07-31T00:11:55.674" v="52" actId="14100"/>
      <pc:docMkLst>
        <pc:docMk/>
      </pc:docMkLst>
      <pc:sldChg chg="addSp modSp new">
        <pc:chgData name="Usuario invitado" userId="" providerId="Windows Live" clId="Web-{1D57EBF7-EA35-407C-ABAE-04F4E4DC6442}" dt="2018-07-31T00:01:53.742" v="4" actId="14100"/>
        <pc:sldMkLst>
          <pc:docMk/>
          <pc:sldMk cId="2840645766" sldId="276"/>
        </pc:sldMkLst>
        <pc:picChg chg="add mod">
          <ac:chgData name="Usuario invitado" userId="" providerId="Windows Live" clId="Web-{1D57EBF7-EA35-407C-ABAE-04F4E4DC6442}" dt="2018-07-31T00:01:53.742" v="4" actId="14100"/>
          <ac:picMkLst>
            <pc:docMk/>
            <pc:sldMk cId="2840645766" sldId="276"/>
            <ac:picMk id="2" creationId="{0691073D-D53C-45D1-B648-5F7D047FC72B}"/>
          </ac:picMkLst>
        </pc:picChg>
      </pc:sldChg>
      <pc:sldChg chg="addSp delSp modSp new">
        <pc:chgData name="Usuario invitado" userId="" providerId="Windows Live" clId="Web-{1D57EBF7-EA35-407C-ABAE-04F4E4DC6442}" dt="2018-07-31T00:07:13.880" v="26" actId="14100"/>
        <pc:sldMkLst>
          <pc:docMk/>
          <pc:sldMk cId="467651989" sldId="277"/>
        </pc:sldMkLst>
        <pc:picChg chg="add del mod">
          <ac:chgData name="Usuario invitado" userId="" providerId="Windows Live" clId="Web-{1D57EBF7-EA35-407C-ABAE-04F4E4DC6442}" dt="2018-07-31T00:04:03.544" v="10"/>
          <ac:picMkLst>
            <pc:docMk/>
            <pc:sldMk cId="467651989" sldId="277"/>
            <ac:picMk id="2" creationId="{084E1CEF-E48C-405F-BDC5-E9B2E36B2BC8}"/>
          </ac:picMkLst>
        </pc:picChg>
        <pc:picChg chg="add mod">
          <ac:chgData name="Usuario invitado" userId="" providerId="Windows Live" clId="Web-{1D57EBF7-EA35-407C-ABAE-04F4E4DC6442}" dt="2018-07-31T00:07:13.880" v="26" actId="14100"/>
          <ac:picMkLst>
            <pc:docMk/>
            <pc:sldMk cId="467651989" sldId="277"/>
            <ac:picMk id="4" creationId="{D09C595F-8354-4103-96DC-BAAF7D5AAAFF}"/>
          </ac:picMkLst>
        </pc:picChg>
        <pc:picChg chg="add del mod">
          <ac:chgData name="Usuario invitado" userId="" providerId="Windows Live" clId="Web-{1D57EBF7-EA35-407C-ABAE-04F4E4DC6442}" dt="2018-07-31T00:05:29.048" v="17"/>
          <ac:picMkLst>
            <pc:docMk/>
            <pc:sldMk cId="467651989" sldId="277"/>
            <ac:picMk id="6" creationId="{63118ED7-404B-439A-94A1-F7B79A676BCF}"/>
          </ac:picMkLst>
        </pc:picChg>
      </pc:sldChg>
      <pc:sldChg chg="addSp modSp new">
        <pc:chgData name="Usuario invitado" userId="" providerId="Windows Live" clId="Web-{1D57EBF7-EA35-407C-ABAE-04F4E4DC6442}" dt="2018-07-31T00:10:16.452" v="40" actId="1076"/>
        <pc:sldMkLst>
          <pc:docMk/>
          <pc:sldMk cId="3043935275" sldId="278"/>
        </pc:sldMkLst>
        <pc:picChg chg="add mod">
          <ac:chgData name="Usuario invitado" userId="" providerId="Windows Live" clId="Web-{1D57EBF7-EA35-407C-ABAE-04F4E4DC6442}" dt="2018-07-31T00:10:16.452" v="40" actId="1076"/>
          <ac:picMkLst>
            <pc:docMk/>
            <pc:sldMk cId="3043935275" sldId="278"/>
            <ac:picMk id="2" creationId="{2EBEC909-F416-409E-ADB4-912B5EA9C41D}"/>
          </ac:picMkLst>
        </pc:picChg>
      </pc:sldChg>
      <pc:sldChg chg="addSp modSp new">
        <pc:chgData name="Usuario invitado" userId="" providerId="Windows Live" clId="Web-{1D57EBF7-EA35-407C-ABAE-04F4E4DC6442}" dt="2018-07-31T00:07:48.725" v="32" actId="1076"/>
        <pc:sldMkLst>
          <pc:docMk/>
          <pc:sldMk cId="4239408960" sldId="279"/>
        </pc:sldMkLst>
        <pc:picChg chg="add mod">
          <ac:chgData name="Usuario invitado" userId="" providerId="Windows Live" clId="Web-{1D57EBF7-EA35-407C-ABAE-04F4E4DC6442}" dt="2018-07-31T00:07:48.725" v="32" actId="1076"/>
          <ac:picMkLst>
            <pc:docMk/>
            <pc:sldMk cId="4239408960" sldId="279"/>
            <ac:picMk id="2" creationId="{89B1B5CE-6107-4E8D-897B-BB2C0F8F2E35}"/>
          </ac:picMkLst>
        </pc:picChg>
      </pc:sldChg>
      <pc:sldChg chg="addSp delSp modSp new">
        <pc:chgData name="Usuario invitado" userId="" providerId="Windows Live" clId="Web-{1D57EBF7-EA35-407C-ABAE-04F4E4DC6442}" dt="2018-07-31T00:11:55.674" v="52" actId="14100"/>
        <pc:sldMkLst>
          <pc:docMk/>
          <pc:sldMk cId="3660127680" sldId="280"/>
        </pc:sldMkLst>
        <pc:picChg chg="add del mod">
          <ac:chgData name="Usuario invitado" userId="" providerId="Windows Live" clId="Web-{1D57EBF7-EA35-407C-ABAE-04F4E4DC6442}" dt="2018-07-31T00:09:49.388" v="36"/>
          <ac:picMkLst>
            <pc:docMk/>
            <pc:sldMk cId="3660127680" sldId="280"/>
            <ac:picMk id="2" creationId="{1594029D-1210-49C2-BFBE-80D55F7BA018}"/>
          </ac:picMkLst>
        </pc:picChg>
        <pc:picChg chg="add del mod">
          <ac:chgData name="Usuario invitado" userId="" providerId="Windows Live" clId="Web-{1D57EBF7-EA35-407C-ABAE-04F4E4DC6442}" dt="2018-07-31T00:10:03.920" v="39"/>
          <ac:picMkLst>
            <pc:docMk/>
            <pc:sldMk cId="3660127680" sldId="280"/>
            <ac:picMk id="4" creationId="{52A2A602-942A-41BC-9FE8-37FADE121B43}"/>
          </ac:picMkLst>
        </pc:picChg>
        <pc:picChg chg="add mod">
          <ac:chgData name="Usuario invitado" userId="" providerId="Windows Live" clId="Web-{1D57EBF7-EA35-407C-ABAE-04F4E4DC6442}" dt="2018-07-31T00:11:55.674" v="52" actId="14100"/>
          <ac:picMkLst>
            <pc:docMk/>
            <pc:sldMk cId="3660127680" sldId="280"/>
            <ac:picMk id="6" creationId="{DAD02B38-83C8-4B81-AD34-46344A27B27F}"/>
          </ac:picMkLst>
        </pc:picChg>
      </pc:sldChg>
      <pc:sldChg chg="addSp modSp new">
        <pc:chgData name="Usuario invitado" userId="" providerId="Windows Live" clId="Web-{1D57EBF7-EA35-407C-ABAE-04F4E4DC6442}" dt="2018-07-31T00:10:47.140" v="44" actId="14100"/>
        <pc:sldMkLst>
          <pc:docMk/>
          <pc:sldMk cId="2243528860" sldId="281"/>
        </pc:sldMkLst>
        <pc:picChg chg="add mod">
          <ac:chgData name="Usuario invitado" userId="" providerId="Windows Live" clId="Web-{1D57EBF7-EA35-407C-ABAE-04F4E4DC6442}" dt="2018-07-31T00:10:47.140" v="44" actId="14100"/>
          <ac:picMkLst>
            <pc:docMk/>
            <pc:sldMk cId="2243528860" sldId="281"/>
            <ac:picMk id="2" creationId="{59A9A288-312C-4C58-8B6B-1841B258E07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FF36E46-3D1D-493D-B08B-E691F4FADE42}" type="datetimeFigureOut">
              <a:rPr lang="es-ES" smtClean="0"/>
              <a:pPr/>
              <a:t>29/11/2018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F7AEA11F-8FE6-4CB6-885B-98914345E00C}"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36E46-3D1D-493D-B08B-E691F4FADE42}" type="datetimeFigureOut">
              <a:rPr lang="es-ES" smtClean="0"/>
              <a:pPr/>
              <a:t>29/11/2018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EA11F-8FE6-4CB6-885B-98914345E00C}"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411560" y="4196680"/>
            <a:ext cx="6400800" cy="1752600"/>
          </a:xfrm>
        </p:spPr>
        <p:txBody>
          <a:bodyPr>
            <a:normAutofit/>
          </a:bodyPr>
          <a:lstStyle/>
          <a:p>
            <a:r>
              <a:rPr lang="es-ES" b="1" i="1" u="sng" dirty="0"/>
              <a:t>INTERCAMBIO</a:t>
            </a:r>
            <a:endParaRPr lang="es-ES" dirty="0"/>
          </a:p>
          <a:p>
            <a:r>
              <a:rPr lang="es-ES" b="1" i="1" u="sng" dirty="0"/>
              <a:t>URUGUAY/COLOMBIA</a:t>
            </a:r>
            <a:endParaRPr lang="es-ES" dirty="0"/>
          </a:p>
          <a:p>
            <a:r>
              <a:rPr lang="es-ES" b="1" i="1" u="sng" dirty="0"/>
              <a:t>2018</a:t>
            </a:r>
            <a:endParaRPr lang="es-ES" dirty="0"/>
          </a:p>
          <a:p>
            <a:endParaRPr lang="es-ES" dirty="0"/>
          </a:p>
        </p:txBody>
      </p:sp>
      <p:pic>
        <p:nvPicPr>
          <p:cNvPr id="4" name="0 Imagen" descr="cartas al mundo.jpg"/>
          <p:cNvPicPr/>
          <p:nvPr/>
        </p:nvPicPr>
        <p:blipFill>
          <a:blip r:embed="rId2" cstate="print"/>
          <a:stretch>
            <a:fillRect/>
          </a:stretch>
        </p:blipFill>
        <p:spPr>
          <a:xfrm>
            <a:off x="1475656" y="548680"/>
            <a:ext cx="6188710" cy="34810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 Imagen" descr="carta 4.jpg"/>
          <p:cNvPicPr/>
          <p:nvPr/>
        </p:nvPicPr>
        <p:blipFill>
          <a:blip r:embed="rId2" cstate="print"/>
          <a:srcRect l="8113" r="5786"/>
          <a:stretch>
            <a:fillRect/>
          </a:stretch>
        </p:blipFill>
        <p:spPr>
          <a:xfrm>
            <a:off x="0" y="0"/>
            <a:ext cx="9144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descr="carta 5.jpg"/>
          <p:cNvPicPr/>
          <p:nvPr/>
        </p:nvPicPr>
        <p:blipFill>
          <a:blip r:embed="rId2" cstate="print"/>
          <a:srcRect l="8113" r="6949"/>
          <a:stretch>
            <a:fillRect/>
          </a:stretch>
        </p:blipFill>
        <p:spPr>
          <a:xfrm>
            <a:off x="0" y="0"/>
            <a:ext cx="9144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 Imagen" descr="carta 6.jpg"/>
          <p:cNvPicPr/>
          <p:nvPr/>
        </p:nvPicPr>
        <p:blipFill>
          <a:blip r:embed="rId2" cstate="print"/>
          <a:srcRect l="8113" r="6949"/>
          <a:stretch>
            <a:fillRect/>
          </a:stretch>
        </p:blipFill>
        <p:spPr>
          <a:xfrm>
            <a:off x="0" y="0"/>
            <a:ext cx="9144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 Imagen" descr="carta 7.jpg"/>
          <p:cNvPicPr/>
          <p:nvPr/>
        </p:nvPicPr>
        <p:blipFill>
          <a:blip r:embed="rId2" cstate="print"/>
          <a:srcRect l="8113" r="6949"/>
          <a:stretch>
            <a:fillRect/>
          </a:stretch>
        </p:blipFill>
        <p:spPr>
          <a:xfrm>
            <a:off x="0" y="0"/>
            <a:ext cx="914400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6361" t="23250" r="36636" b="14735"/>
          <a:stretch>
            <a:fillRect/>
          </a:stretch>
        </p:blipFill>
        <p:spPr bwMode="auto">
          <a:xfrm>
            <a:off x="0" y="0"/>
            <a:ext cx="9137964" cy="659735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26838" t="30141" r="28334" b="26547"/>
          <a:stretch>
            <a:fillRect/>
          </a:stretch>
        </p:blipFill>
        <p:spPr bwMode="auto">
          <a:xfrm>
            <a:off x="323528" y="332656"/>
            <a:ext cx="8483852" cy="5904656"/>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26838" t="36047" r="27781" b="19657"/>
          <a:stretch>
            <a:fillRect/>
          </a:stretch>
        </p:blipFill>
        <p:spPr bwMode="auto">
          <a:xfrm>
            <a:off x="179511" y="188640"/>
            <a:ext cx="8791377" cy="612068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t="3078" b="6109"/>
          <a:stretch>
            <a:fillRect/>
          </a:stretch>
        </p:blipFill>
        <p:spPr bwMode="auto">
          <a:xfrm>
            <a:off x="467544" y="404664"/>
            <a:ext cx="8321015" cy="5616624"/>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t="3563" b="5622"/>
          <a:stretch>
            <a:fillRect/>
          </a:stretch>
        </p:blipFill>
        <p:spPr bwMode="auto">
          <a:xfrm>
            <a:off x="0" y="0"/>
            <a:ext cx="9113305" cy="638132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MG-20181129-WA0026.jpg"/>
          <p:cNvPicPr>
            <a:picLocks noChangeAspect="1"/>
          </p:cNvPicPr>
          <p:nvPr/>
        </p:nvPicPr>
        <p:blipFill>
          <a:blip r:embed="rId2" cstate="print">
            <a:lum bright="10000"/>
          </a:blip>
          <a:srcRect l="3113" t="3432" r="4352" b="7474"/>
          <a:stretch>
            <a:fillRect/>
          </a:stretch>
        </p:blipFill>
        <p:spPr>
          <a:xfrm>
            <a:off x="0" y="0"/>
            <a:ext cx="4788024" cy="6858000"/>
          </a:xfrm>
          <a:prstGeom prst="rect">
            <a:avLst/>
          </a:prstGeom>
        </p:spPr>
      </p:pic>
      <p:pic>
        <p:nvPicPr>
          <p:cNvPr id="3" name="2 Imagen" descr="IMG-20181129-WA0025.jpg"/>
          <p:cNvPicPr>
            <a:picLocks noChangeAspect="1"/>
          </p:cNvPicPr>
          <p:nvPr/>
        </p:nvPicPr>
        <p:blipFill>
          <a:blip r:embed="rId3" cstate="print"/>
          <a:srcRect l="7770" t="18343" r="12379" b="4355"/>
          <a:stretch>
            <a:fillRect/>
          </a:stretch>
        </p:blipFill>
        <p:spPr>
          <a:xfrm>
            <a:off x="4788024" y="2420888"/>
            <a:ext cx="4355976" cy="4437112"/>
          </a:xfrm>
          <a:prstGeom prst="rect">
            <a:avLst/>
          </a:prstGeom>
        </p:spPr>
      </p:pic>
      <p:sp>
        <p:nvSpPr>
          <p:cNvPr id="5" name="4 Rectángulo"/>
          <p:cNvSpPr/>
          <p:nvPr/>
        </p:nvSpPr>
        <p:spPr>
          <a:xfrm>
            <a:off x="5239084" y="0"/>
            <a:ext cx="3699411" cy="2062103"/>
          </a:xfrm>
          <a:prstGeom prst="rect">
            <a:avLst/>
          </a:prstGeom>
          <a:noFill/>
        </p:spPr>
        <p:txBody>
          <a:bodyPr wrap="none" lIns="91440" tIns="45720" rIns="91440" bIns="45720">
            <a:spAutoFit/>
          </a:bodyPr>
          <a:lstStyle/>
          <a:p>
            <a:pPr algn="ctr"/>
            <a:r>
              <a:rPr lang="es-ES" sz="3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DICCIONARIO</a:t>
            </a:r>
          </a:p>
          <a:p>
            <a:pPr algn="ctr"/>
            <a:r>
              <a:rPr lang="es-ES" sz="32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DE   </a:t>
            </a:r>
            <a:r>
              <a:rPr lang="es-ES" sz="3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SINÓNIMOS</a:t>
            </a:r>
          </a:p>
          <a:p>
            <a:pPr algn="ctr"/>
            <a:r>
              <a:rPr lang="es-ES" sz="32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ENTRE  VOCABLOS</a:t>
            </a:r>
          </a:p>
          <a:p>
            <a:pPr algn="ctr"/>
            <a:r>
              <a:rPr lang="es-ES" sz="32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DE  LOS  DOS  PAÍSES</a:t>
            </a:r>
            <a:endParaRPr lang="es-ES" sz="32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fontScale="90000"/>
          </a:bodyPr>
          <a:lstStyle/>
          <a:p>
            <a:r>
              <a:rPr lang="es-ES" b="1" i="1" u="sng" dirty="0"/>
              <a:t>“CARTAS AL MUNDO”</a:t>
            </a:r>
            <a:br>
              <a:rPr lang="es-ES" b="1" i="1" u="sng" dirty="0"/>
            </a:br>
            <a:r>
              <a:rPr lang="es-ES" dirty="0"/>
              <a:t/>
            </a:r>
            <a:br>
              <a:rPr lang="es-ES" dirty="0"/>
            </a:br>
            <a:r>
              <a:rPr lang="es-ES" b="1" i="1" dirty="0"/>
              <a:t>La comunicación funciona para aquellos que la trabajan </a:t>
            </a:r>
            <a:br>
              <a:rPr lang="es-ES" b="1" i="1" dirty="0"/>
            </a:br>
            <a:r>
              <a:rPr lang="es-ES" b="1" i="1" dirty="0"/>
              <a:t>(John Powell).</a:t>
            </a:r>
            <a:br>
              <a:rPr lang="es-ES" b="1" i="1" dirty="0"/>
            </a:br>
            <a:endParaRPr lang="es-ES" dirty="0"/>
          </a:p>
        </p:txBody>
      </p:sp>
      <p:pic>
        <p:nvPicPr>
          <p:cNvPr id="4" name="1 Imagen" descr="loco proyecto cartas al mundo.jpg"/>
          <p:cNvPicPr/>
          <p:nvPr/>
        </p:nvPicPr>
        <p:blipFill>
          <a:blip r:embed="rId2" cstate="print"/>
          <a:srcRect l="17857" r="25000"/>
          <a:stretch>
            <a:fillRect/>
          </a:stretch>
        </p:blipFill>
        <p:spPr>
          <a:xfrm>
            <a:off x="3419872" y="4365104"/>
            <a:ext cx="2160240" cy="198883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22964" t="21282" r="24460" b="12766"/>
          <a:stretch>
            <a:fillRect/>
          </a:stretch>
        </p:blipFill>
        <p:spPr bwMode="auto">
          <a:xfrm>
            <a:off x="251519" y="188640"/>
            <a:ext cx="8576475" cy="6264696"/>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23517" t="21282" r="23907" b="12766"/>
          <a:stretch>
            <a:fillRect/>
          </a:stretch>
        </p:blipFill>
        <p:spPr bwMode="auto">
          <a:xfrm>
            <a:off x="467544" y="332656"/>
            <a:ext cx="8168072" cy="576064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22410" t="21282" r="23907" b="12766"/>
          <a:stretch>
            <a:fillRect/>
          </a:stretch>
        </p:blipFill>
        <p:spPr bwMode="auto">
          <a:xfrm>
            <a:off x="323528" y="260648"/>
            <a:ext cx="8548532" cy="619268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 Imagen" descr="CARTA 1 Esc. 82 Soriano, Valentina 5º.jpg"/>
          <p:cNvPicPr/>
          <p:nvPr/>
        </p:nvPicPr>
        <p:blipFill>
          <a:blip r:embed="rId2" cstate="print"/>
          <a:stretch>
            <a:fillRect/>
          </a:stretch>
        </p:blipFill>
        <p:spPr>
          <a:xfrm>
            <a:off x="2123728" y="188640"/>
            <a:ext cx="4536504" cy="619268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36246" t="19313" r="36636" b="17688"/>
          <a:stretch>
            <a:fillRect/>
          </a:stretch>
        </p:blipFill>
        <p:spPr bwMode="auto">
          <a:xfrm>
            <a:off x="323528" y="188640"/>
            <a:ext cx="4410490" cy="576064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l="37353" t="20297" r="36636" b="17688"/>
          <a:stretch>
            <a:fillRect/>
          </a:stretch>
        </p:blipFill>
        <p:spPr bwMode="auto">
          <a:xfrm>
            <a:off x="4860031" y="188640"/>
            <a:ext cx="4029019" cy="5832648"/>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37353" t="20297" r="37189" b="17688"/>
          <a:stretch>
            <a:fillRect/>
          </a:stretch>
        </p:blipFill>
        <p:spPr bwMode="auto">
          <a:xfrm>
            <a:off x="251520" y="260648"/>
            <a:ext cx="4464496" cy="611441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l="37353" t="20297" r="36636" b="17688"/>
          <a:stretch>
            <a:fillRect/>
          </a:stretch>
        </p:blipFill>
        <p:spPr bwMode="auto">
          <a:xfrm>
            <a:off x="4788024" y="332656"/>
            <a:ext cx="4136460" cy="612068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n que contiene persona, pared, interior, suelo&#10;&#10;Descripción generada con confianza muy alta">
            <a:extLst>
              <a:ext uri="{FF2B5EF4-FFF2-40B4-BE49-F238E27FC236}">
                <a16:creationId xmlns="" xmlns:a16="http://schemas.microsoft.com/office/drawing/2014/main" id="{A0AE20E2-C463-479C-85EE-DB3312B661C8}"/>
              </a:ext>
            </a:extLst>
          </p:cNvPr>
          <p:cNvPicPr>
            <a:picLocks noChangeAspect="1"/>
          </p:cNvPicPr>
          <p:nvPr/>
        </p:nvPicPr>
        <p:blipFill>
          <a:blip r:embed="rId2" cstate="print"/>
          <a:stretch>
            <a:fillRect/>
          </a:stretch>
        </p:blipFill>
        <p:spPr>
          <a:xfrm>
            <a:off x="-5751" y="-718"/>
            <a:ext cx="4942935" cy="3725172"/>
          </a:xfrm>
          <a:prstGeom prst="rect">
            <a:avLst/>
          </a:prstGeom>
        </p:spPr>
      </p:pic>
      <p:pic>
        <p:nvPicPr>
          <p:cNvPr id="10" name="Imagen 10" descr="Imagen que contiene persona, niño, interior, sentado&#10;&#10;Descripción generada con confianza muy alta">
            <a:extLst>
              <a:ext uri="{FF2B5EF4-FFF2-40B4-BE49-F238E27FC236}">
                <a16:creationId xmlns="" xmlns:a16="http://schemas.microsoft.com/office/drawing/2014/main" id="{503AA635-7C2D-42DA-8A35-BBA7478DBFB4}"/>
              </a:ext>
            </a:extLst>
          </p:cNvPr>
          <p:cNvPicPr>
            <a:picLocks noChangeAspect="1"/>
          </p:cNvPicPr>
          <p:nvPr/>
        </p:nvPicPr>
        <p:blipFill>
          <a:blip r:embed="rId3" cstate="print"/>
          <a:stretch>
            <a:fillRect/>
          </a:stretch>
        </p:blipFill>
        <p:spPr>
          <a:xfrm>
            <a:off x="5874588" y="1197725"/>
            <a:ext cx="3275163" cy="4419419"/>
          </a:xfrm>
          <a:prstGeom prst="rect">
            <a:avLst/>
          </a:prstGeom>
        </p:spPr>
      </p:pic>
      <p:sp>
        <p:nvSpPr>
          <p:cNvPr id="14" name="CuadroTexto 13">
            <a:extLst>
              <a:ext uri="{FF2B5EF4-FFF2-40B4-BE49-F238E27FC236}">
                <a16:creationId xmlns="" xmlns:a16="http://schemas.microsoft.com/office/drawing/2014/main" id="{5BA66872-A6E7-421A-9E54-97E8ED928BFF}"/>
              </a:ext>
            </a:extLst>
          </p:cNvPr>
          <p:cNvSpPr txBox="1"/>
          <p:nvPr/>
        </p:nvSpPr>
        <p:spPr>
          <a:xfrm>
            <a:off x="195532" y="3725174"/>
            <a:ext cx="5618671" cy="31393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s-ES" dirty="0">
              <a:cs typeface="Calibri"/>
            </a:endParaRPr>
          </a:p>
          <a:p>
            <a:pPr algn="ctr"/>
            <a:endParaRPr lang="es-ES">
              <a:cs typeface="Calibri"/>
            </a:endParaRPr>
          </a:p>
          <a:p>
            <a:pPr algn="ctr"/>
            <a:r>
              <a:rPr lang="es-ES" dirty="0">
                <a:cs typeface="Calibri"/>
              </a:rPr>
              <a:t>HOLA AMIGOS Y PROFESORA DE COLOMBIA, SOMOS LOS NIÑOS Y MAESTRA DE LA ESCUELA N°34 DE SAN MARTÍN, SORIANO, URUGUAY.</a:t>
            </a:r>
          </a:p>
          <a:p>
            <a:pPr algn="ctr"/>
            <a:r>
              <a:rPr lang="es-ES" dirty="0">
                <a:cs typeface="Calibri"/>
              </a:rPr>
              <a:t>ESTAMOS MUY FELICES DE INTEGRAR EL PROYECTO  Y DESEOSOS DE RECIBIR LA PRIMERA CORRESPONDENCIA. NOSOTROS ESTAMOS REALIZANDO LA ESCRITURA DE LA  CARTA.</a:t>
            </a:r>
          </a:p>
          <a:p>
            <a:pPr algn="ctr"/>
            <a:r>
              <a:rPr lang="es-ES" dirty="0">
                <a:cs typeface="Calibri"/>
              </a:rPr>
              <a:t>UN SALUDO DE GISEL, ERIC, PABLO, SOFÍA, LAUTARO Y AARON.</a:t>
            </a:r>
          </a:p>
        </p:txBody>
      </p:sp>
    </p:spTree>
    <p:extLst>
      <p:ext uri="{BB962C8B-B14F-4D97-AF65-F5344CB8AC3E}">
        <p14:creationId xmlns="" xmlns:p14="http://schemas.microsoft.com/office/powerpoint/2010/main" val="1367828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n que contiene texto, mapa&#10;&#10;Descripción generada con confianza muy alta">
            <a:extLst>
              <a:ext uri="{FF2B5EF4-FFF2-40B4-BE49-F238E27FC236}">
                <a16:creationId xmlns="" xmlns:a16="http://schemas.microsoft.com/office/drawing/2014/main" id="{0691073D-D53C-45D1-B648-5F7D047FC72B}"/>
              </a:ext>
            </a:extLst>
          </p:cNvPr>
          <p:cNvPicPr>
            <a:picLocks noChangeAspect="1"/>
          </p:cNvPicPr>
          <p:nvPr/>
        </p:nvPicPr>
        <p:blipFill>
          <a:blip r:embed="rId2" cstate="print"/>
          <a:stretch>
            <a:fillRect/>
          </a:stretch>
        </p:blipFill>
        <p:spPr>
          <a:xfrm>
            <a:off x="-5751" y="3414"/>
            <a:ext cx="5158596" cy="6721773"/>
          </a:xfrm>
          <a:prstGeom prst="rect">
            <a:avLst/>
          </a:prstGeom>
        </p:spPr>
      </p:pic>
      <p:pic>
        <p:nvPicPr>
          <p:cNvPr id="3" name="Imagen 3" descr="Imagen que contiene texto&#10;&#10;Descripción generada con confianza alta">
            <a:extLst>
              <a:ext uri="{FF2B5EF4-FFF2-40B4-BE49-F238E27FC236}">
                <a16:creationId xmlns="" xmlns:a16="http://schemas.microsoft.com/office/drawing/2014/main" id="{162F2336-A8ED-4A1B-A382-DC9604666B2D}"/>
              </a:ext>
            </a:extLst>
          </p:cNvPr>
          <p:cNvPicPr>
            <a:picLocks noChangeAspect="1"/>
          </p:cNvPicPr>
          <p:nvPr/>
        </p:nvPicPr>
        <p:blipFill>
          <a:blip r:embed="rId3" cstate="print"/>
          <a:stretch>
            <a:fillRect/>
          </a:stretch>
        </p:blipFill>
        <p:spPr>
          <a:xfrm>
            <a:off x="4911306" y="304329"/>
            <a:ext cx="4238443" cy="6234965"/>
          </a:xfrm>
          <a:prstGeom prst="rect">
            <a:avLst/>
          </a:prstGeom>
        </p:spPr>
      </p:pic>
    </p:spTree>
    <p:extLst>
      <p:ext uri="{BB962C8B-B14F-4D97-AF65-F5344CB8AC3E}">
        <p14:creationId xmlns="" xmlns:p14="http://schemas.microsoft.com/office/powerpoint/2010/main" val="2840645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descr="Imagen que contiene texto&#10;&#10;Descripción generada con confianza alta">
            <a:extLst>
              <a:ext uri="{FF2B5EF4-FFF2-40B4-BE49-F238E27FC236}">
                <a16:creationId xmlns="" xmlns:a16="http://schemas.microsoft.com/office/drawing/2014/main" id="{DAD02B38-83C8-4B81-AD34-46344A27B27F}"/>
              </a:ext>
            </a:extLst>
          </p:cNvPr>
          <p:cNvPicPr>
            <a:picLocks noChangeAspect="1"/>
          </p:cNvPicPr>
          <p:nvPr/>
        </p:nvPicPr>
        <p:blipFill>
          <a:blip r:embed="rId2" cstate="print"/>
          <a:stretch>
            <a:fillRect/>
          </a:stretch>
        </p:blipFill>
        <p:spPr>
          <a:xfrm>
            <a:off x="-5751" y="132812"/>
            <a:ext cx="4899805" cy="6649886"/>
          </a:xfrm>
          <a:prstGeom prst="rect">
            <a:avLst/>
          </a:prstGeom>
        </p:spPr>
      </p:pic>
      <p:pic>
        <p:nvPicPr>
          <p:cNvPr id="2" name="Imagen 2" descr="Imagen que contiene texto, captura de pantalla&#10;&#10;Descripción generada con confianza alta">
            <a:extLst>
              <a:ext uri="{FF2B5EF4-FFF2-40B4-BE49-F238E27FC236}">
                <a16:creationId xmlns="" xmlns:a16="http://schemas.microsoft.com/office/drawing/2014/main" id="{ED93E136-7C37-4854-B225-FF7AD6CAC351}"/>
              </a:ext>
            </a:extLst>
          </p:cNvPr>
          <p:cNvPicPr>
            <a:picLocks noChangeAspect="1"/>
          </p:cNvPicPr>
          <p:nvPr/>
        </p:nvPicPr>
        <p:blipFill>
          <a:blip r:embed="rId3" cstate="print"/>
          <a:stretch>
            <a:fillRect/>
          </a:stretch>
        </p:blipFill>
        <p:spPr>
          <a:xfrm>
            <a:off x="4336211" y="135499"/>
            <a:ext cx="4813539" cy="6529493"/>
          </a:xfrm>
          <a:prstGeom prst="rect">
            <a:avLst/>
          </a:prstGeom>
        </p:spPr>
      </p:pic>
    </p:spTree>
    <p:extLst>
      <p:ext uri="{BB962C8B-B14F-4D97-AF65-F5344CB8AC3E}">
        <p14:creationId xmlns="" xmlns:p14="http://schemas.microsoft.com/office/powerpoint/2010/main" val="3660127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a:extLst>
              <a:ext uri="{FF2B5EF4-FFF2-40B4-BE49-F238E27FC236}">
                <a16:creationId xmlns="" xmlns:a16="http://schemas.microsoft.com/office/drawing/2014/main" id="{D688AF2F-678F-4620-A225-B563C50AB54A}"/>
              </a:ext>
            </a:extLst>
          </p:cNvPr>
          <p:cNvPicPr>
            <a:picLocks noChangeAspect="1"/>
          </p:cNvPicPr>
          <p:nvPr/>
        </p:nvPicPr>
        <p:blipFill>
          <a:blip r:embed="rId2" cstate="print"/>
          <a:stretch>
            <a:fillRect/>
          </a:stretch>
        </p:blipFill>
        <p:spPr>
          <a:xfrm>
            <a:off x="-5751" y="376068"/>
            <a:ext cx="4784784" cy="6292769"/>
          </a:xfrm>
          <a:prstGeom prst="rect">
            <a:avLst/>
          </a:prstGeom>
        </p:spPr>
      </p:pic>
      <p:pic>
        <p:nvPicPr>
          <p:cNvPr id="5" name="Imagen 5" descr="Imagen que contiene captura de pantalla&#10;&#10;Descripción generada con confianza muy alta">
            <a:extLst>
              <a:ext uri="{FF2B5EF4-FFF2-40B4-BE49-F238E27FC236}">
                <a16:creationId xmlns="" xmlns:a16="http://schemas.microsoft.com/office/drawing/2014/main" id="{12B9E26E-549C-4213-80B7-EE787E765E51}"/>
              </a:ext>
            </a:extLst>
          </p:cNvPr>
          <p:cNvPicPr>
            <a:picLocks noChangeAspect="1"/>
          </p:cNvPicPr>
          <p:nvPr/>
        </p:nvPicPr>
        <p:blipFill>
          <a:blip r:embed="rId3" cstate="print"/>
          <a:stretch>
            <a:fillRect/>
          </a:stretch>
        </p:blipFill>
        <p:spPr>
          <a:xfrm>
            <a:off x="4149306" y="298458"/>
            <a:ext cx="4813539" cy="6332973"/>
          </a:xfrm>
          <a:prstGeom prst="rect">
            <a:avLst/>
          </a:prstGeom>
        </p:spPr>
      </p:pic>
    </p:spTree>
    <p:extLst>
      <p:ext uri="{BB962C8B-B14F-4D97-AF65-F5344CB8AC3E}">
        <p14:creationId xmlns="" xmlns:p14="http://schemas.microsoft.com/office/powerpoint/2010/main" val="4239408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476672"/>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sz="2000" b="1" i="1" u="sng" strike="noStrike" cap="none" normalizeH="0" baseline="0" dirty="0">
                <a:ln>
                  <a:noFill/>
                </a:ln>
                <a:solidFill>
                  <a:schemeClr val="tx1"/>
                </a:solidFill>
                <a:effectLst/>
                <a:latin typeface="Bookman Old Style" pitchFamily="18" charset="0"/>
                <a:ea typeface="Calibri" pitchFamily="34" charset="0"/>
                <a:cs typeface="Times New Roman" pitchFamily="18" charset="0"/>
              </a:rPr>
              <a:t>2018</a:t>
            </a:r>
            <a:endParaRPr kumimoji="0" lang="es-ES" sz="8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CO" sz="1200" b="1" i="0" u="none" strike="noStrike" cap="none" normalizeH="0" baseline="0" dirty="0">
                <a:ln>
                  <a:noFill/>
                </a:ln>
                <a:solidFill>
                  <a:schemeClr val="tx1"/>
                </a:solidFill>
                <a:effectLst/>
                <a:latin typeface="Arial" pitchFamily="34" charset="0"/>
                <a:ea typeface="Calibri" pitchFamily="34" charset="0"/>
                <a:cs typeface="Arial" pitchFamily="34" charset="0"/>
              </a:rPr>
              <a:t>DOCENTES COORDINADORAS</a:t>
            </a:r>
            <a:endParaRPr kumimoji="0" lang="es-ES" sz="8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CO" sz="1200" b="1" i="0" u="none" strike="noStrike" cap="none" normalizeH="0" baseline="0" dirty="0">
                <a:ln>
                  <a:noFill/>
                </a:ln>
                <a:solidFill>
                  <a:schemeClr val="tx1"/>
                </a:solidFill>
                <a:effectLst/>
                <a:latin typeface="Arial" pitchFamily="34" charset="0"/>
                <a:ea typeface="Calibri" pitchFamily="34" charset="0"/>
                <a:cs typeface="Arial" pitchFamily="34" charset="0"/>
              </a:rPr>
              <a:t>En Colombia: LILIA ANDREA SANCHEZ ORTIZ</a:t>
            </a:r>
            <a:endParaRPr kumimoji="0" lang="es-ES" sz="8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CO" sz="1200" b="1" i="0" u="none" strike="noStrike" cap="none" normalizeH="0" baseline="0" dirty="0">
                <a:ln>
                  <a:noFill/>
                </a:ln>
                <a:solidFill>
                  <a:schemeClr val="tx1"/>
                </a:solidFill>
                <a:effectLst/>
                <a:latin typeface="Arial" pitchFamily="34" charset="0"/>
                <a:ea typeface="Calibri" pitchFamily="34" charset="0"/>
                <a:cs typeface="Arial" pitchFamily="34" charset="0"/>
              </a:rPr>
              <a:t>En Uruguay: VIVIANA CATHERINE ALZA FUNES</a:t>
            </a:r>
            <a:endParaRPr kumimoji="0" lang="es-CO" sz="1800" b="0" i="0" u="none" strike="noStrike" cap="none" normalizeH="0" baseline="0" dirty="0">
              <a:ln>
                <a:noFill/>
              </a:ln>
              <a:solidFill>
                <a:schemeClr val="tx1"/>
              </a:solidFill>
              <a:effectLst/>
              <a:latin typeface="Arial" pitchFamily="34" charset="0"/>
              <a:cs typeface="Arial" pitchFamily="34" charset="0"/>
            </a:endParaRPr>
          </a:p>
        </p:txBody>
      </p:sp>
      <p:pic>
        <p:nvPicPr>
          <p:cNvPr id="1028" name="Picture 4"/>
          <p:cNvPicPr>
            <a:picLocks noChangeAspect="1" noChangeArrowheads="1"/>
          </p:cNvPicPr>
          <p:nvPr/>
        </p:nvPicPr>
        <p:blipFill>
          <a:blip r:embed="rId2" cstate="print"/>
          <a:srcRect l="9128" t="23250" r="10071" b="18672"/>
          <a:stretch>
            <a:fillRect/>
          </a:stretch>
        </p:blipFill>
        <p:spPr bwMode="auto">
          <a:xfrm>
            <a:off x="0" y="1196752"/>
            <a:ext cx="9087654" cy="5661248"/>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n que contiene texto&#10;&#10;Descripción generada con confianza muy alta">
            <a:extLst>
              <a:ext uri="{FF2B5EF4-FFF2-40B4-BE49-F238E27FC236}">
                <a16:creationId xmlns="" xmlns:a16="http://schemas.microsoft.com/office/drawing/2014/main" id="{63BA4576-08FE-4556-9FE5-05972A6EFA56}"/>
              </a:ext>
            </a:extLst>
          </p:cNvPr>
          <p:cNvPicPr>
            <a:picLocks noChangeAspect="1"/>
          </p:cNvPicPr>
          <p:nvPr/>
        </p:nvPicPr>
        <p:blipFill>
          <a:blip r:embed="rId2" cstate="print"/>
          <a:stretch>
            <a:fillRect/>
          </a:stretch>
        </p:blipFill>
        <p:spPr>
          <a:xfrm>
            <a:off x="1920816" y="3415"/>
            <a:ext cx="5259236" cy="6836791"/>
          </a:xfrm>
          <a:prstGeom prst="rect">
            <a:avLst/>
          </a:prstGeom>
        </p:spPr>
      </p:pic>
    </p:spTree>
    <p:extLst>
      <p:ext uri="{BB962C8B-B14F-4D97-AF65-F5344CB8AC3E}">
        <p14:creationId xmlns="" xmlns:p14="http://schemas.microsoft.com/office/powerpoint/2010/main" val="783249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n que contiene texto&#10;&#10;Descripción generada con confianza muy alta">
            <a:extLst>
              <a:ext uri="{FF2B5EF4-FFF2-40B4-BE49-F238E27FC236}">
                <a16:creationId xmlns="" xmlns:a16="http://schemas.microsoft.com/office/drawing/2014/main" id="{CB82677D-E4CD-45DA-9A77-7F7C12465555}"/>
              </a:ext>
            </a:extLst>
          </p:cNvPr>
          <p:cNvPicPr>
            <a:picLocks noChangeAspect="1"/>
          </p:cNvPicPr>
          <p:nvPr/>
        </p:nvPicPr>
        <p:blipFill>
          <a:blip r:embed="rId2" cstate="print"/>
          <a:stretch>
            <a:fillRect/>
          </a:stretch>
        </p:blipFill>
        <p:spPr>
          <a:xfrm>
            <a:off x="-207033" y="190320"/>
            <a:ext cx="5201728" cy="6808037"/>
          </a:xfrm>
          <a:prstGeom prst="rect">
            <a:avLst/>
          </a:prstGeom>
        </p:spPr>
      </p:pic>
      <p:pic>
        <p:nvPicPr>
          <p:cNvPr id="3" name="Imagen 3" descr="Imagen que contiene texto&#10;&#10;Descripción generada con confianza muy alta">
            <a:extLst>
              <a:ext uri="{FF2B5EF4-FFF2-40B4-BE49-F238E27FC236}">
                <a16:creationId xmlns="" xmlns:a16="http://schemas.microsoft.com/office/drawing/2014/main" id="{E42B8613-44B0-4A32-88FF-FD142F56157D}"/>
              </a:ext>
            </a:extLst>
          </p:cNvPr>
          <p:cNvPicPr>
            <a:picLocks noChangeAspect="1"/>
          </p:cNvPicPr>
          <p:nvPr/>
        </p:nvPicPr>
        <p:blipFill>
          <a:blip r:embed="rId3" cstate="print"/>
          <a:stretch>
            <a:fillRect/>
          </a:stretch>
        </p:blipFill>
        <p:spPr>
          <a:xfrm>
            <a:off x="4638136" y="312044"/>
            <a:ext cx="4511614" cy="5960741"/>
          </a:xfrm>
          <a:prstGeom prst="rect">
            <a:avLst/>
          </a:prstGeom>
        </p:spPr>
      </p:pic>
    </p:spTree>
    <p:extLst>
      <p:ext uri="{BB962C8B-B14F-4D97-AF65-F5344CB8AC3E}">
        <p14:creationId xmlns="" xmlns:p14="http://schemas.microsoft.com/office/powerpoint/2010/main" val="3642166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n que contiene texto&#10;&#10;Descripción generada con confianza alta">
            <a:extLst>
              <a:ext uri="{FF2B5EF4-FFF2-40B4-BE49-F238E27FC236}">
                <a16:creationId xmlns="" xmlns:a16="http://schemas.microsoft.com/office/drawing/2014/main" id="{FC42365B-59D0-4BBB-8512-896C02371CC9}"/>
              </a:ext>
            </a:extLst>
          </p:cNvPr>
          <p:cNvPicPr>
            <a:picLocks noChangeAspect="1"/>
          </p:cNvPicPr>
          <p:nvPr/>
        </p:nvPicPr>
        <p:blipFill>
          <a:blip r:embed="rId2" cstate="print"/>
          <a:stretch>
            <a:fillRect/>
          </a:stretch>
        </p:blipFill>
        <p:spPr>
          <a:xfrm>
            <a:off x="-5752" y="233453"/>
            <a:ext cx="4871048" cy="6405470"/>
          </a:xfrm>
          <a:prstGeom prst="rect">
            <a:avLst/>
          </a:prstGeom>
        </p:spPr>
      </p:pic>
      <p:pic>
        <p:nvPicPr>
          <p:cNvPr id="3" name="Imagen 3" descr="Imagen que contiene texto&#10;&#10;Descripción generada con confianza muy alta">
            <a:extLst>
              <a:ext uri="{FF2B5EF4-FFF2-40B4-BE49-F238E27FC236}">
                <a16:creationId xmlns="" xmlns:a16="http://schemas.microsoft.com/office/drawing/2014/main" id="{28B89712-F17E-4DFB-980C-88E892D14ADF}"/>
              </a:ext>
            </a:extLst>
          </p:cNvPr>
          <p:cNvPicPr>
            <a:picLocks noChangeAspect="1"/>
          </p:cNvPicPr>
          <p:nvPr/>
        </p:nvPicPr>
        <p:blipFill>
          <a:blip r:embed="rId3" cstate="print"/>
          <a:stretch>
            <a:fillRect/>
          </a:stretch>
        </p:blipFill>
        <p:spPr>
          <a:xfrm>
            <a:off x="4465608" y="226578"/>
            <a:ext cx="4684143" cy="6131674"/>
          </a:xfrm>
          <a:prstGeom prst="rect">
            <a:avLst/>
          </a:prstGeom>
        </p:spPr>
      </p:pic>
    </p:spTree>
    <p:extLst>
      <p:ext uri="{BB962C8B-B14F-4D97-AF65-F5344CB8AC3E}">
        <p14:creationId xmlns="" xmlns:p14="http://schemas.microsoft.com/office/powerpoint/2010/main" val="3072564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n que contiene texto&#10;&#10;Descripción generada con confianza muy alta">
            <a:extLst>
              <a:ext uri="{FF2B5EF4-FFF2-40B4-BE49-F238E27FC236}">
                <a16:creationId xmlns="" xmlns:a16="http://schemas.microsoft.com/office/drawing/2014/main" id="{B34857BF-7121-4D3D-B4FF-FCD65F631210}"/>
              </a:ext>
            </a:extLst>
          </p:cNvPr>
          <p:cNvPicPr>
            <a:picLocks noChangeAspect="1"/>
          </p:cNvPicPr>
          <p:nvPr/>
        </p:nvPicPr>
        <p:blipFill>
          <a:blip r:embed="rId2" cstate="print"/>
          <a:stretch>
            <a:fillRect/>
          </a:stretch>
        </p:blipFill>
        <p:spPr>
          <a:xfrm>
            <a:off x="-5750" y="247831"/>
            <a:ext cx="4813540" cy="6276074"/>
          </a:xfrm>
          <a:prstGeom prst="rect">
            <a:avLst/>
          </a:prstGeom>
        </p:spPr>
      </p:pic>
      <p:pic>
        <p:nvPicPr>
          <p:cNvPr id="3" name="Imagen 3" descr="Imagen que contiene texto&#10;&#10;Descripción generada con confianza alta">
            <a:extLst>
              <a:ext uri="{FF2B5EF4-FFF2-40B4-BE49-F238E27FC236}">
                <a16:creationId xmlns="" xmlns:a16="http://schemas.microsoft.com/office/drawing/2014/main" id="{D40083DA-52F7-4955-A130-ADCE25CE6732}"/>
              </a:ext>
            </a:extLst>
          </p:cNvPr>
          <p:cNvPicPr>
            <a:picLocks noChangeAspect="1"/>
          </p:cNvPicPr>
          <p:nvPr/>
        </p:nvPicPr>
        <p:blipFill>
          <a:blip r:embed="rId3" cstate="print"/>
          <a:stretch>
            <a:fillRect/>
          </a:stretch>
        </p:blipFill>
        <p:spPr>
          <a:xfrm>
            <a:off x="4436853" y="190227"/>
            <a:ext cx="4655389" cy="6247509"/>
          </a:xfrm>
          <a:prstGeom prst="rect">
            <a:avLst/>
          </a:prstGeom>
        </p:spPr>
      </p:pic>
    </p:spTree>
    <p:extLst>
      <p:ext uri="{BB962C8B-B14F-4D97-AF65-F5344CB8AC3E}">
        <p14:creationId xmlns="" xmlns:p14="http://schemas.microsoft.com/office/powerpoint/2010/main" val="107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7535836-EDB2-4723-B84A-69D09661B796}"/>
              </a:ext>
            </a:extLst>
          </p:cNvPr>
          <p:cNvSpPr>
            <a:spLocks noGrp="1"/>
          </p:cNvSpPr>
          <p:nvPr>
            <p:ph type="title"/>
          </p:nvPr>
        </p:nvSpPr>
        <p:spPr/>
        <p:txBody>
          <a:bodyPr/>
          <a:lstStyle/>
          <a:p>
            <a:r>
              <a:rPr lang="es-ES" dirty="0">
                <a:cs typeface="Calibri"/>
              </a:rPr>
              <a:t>Los alumnos opinan...</a:t>
            </a:r>
            <a:endParaRPr lang="es-ES" dirty="0"/>
          </a:p>
        </p:txBody>
      </p:sp>
      <p:pic>
        <p:nvPicPr>
          <p:cNvPr id="3" name="Imagen 3" descr="Imagen que contiene texto&#10;&#10;Descripción generada con confianza muy alta">
            <a:extLst>
              <a:ext uri="{FF2B5EF4-FFF2-40B4-BE49-F238E27FC236}">
                <a16:creationId xmlns="" xmlns:a16="http://schemas.microsoft.com/office/drawing/2014/main" id="{E8A5EC31-6202-40D7-8C84-AC8199C1F5A0}"/>
              </a:ext>
            </a:extLst>
          </p:cNvPr>
          <p:cNvPicPr>
            <a:picLocks noChangeAspect="1"/>
          </p:cNvPicPr>
          <p:nvPr/>
        </p:nvPicPr>
        <p:blipFill>
          <a:blip r:embed="rId2" cstate="print"/>
          <a:srcRect b="28684"/>
          <a:stretch>
            <a:fillRect/>
          </a:stretch>
        </p:blipFill>
        <p:spPr>
          <a:xfrm>
            <a:off x="-1" y="1052736"/>
            <a:ext cx="9120755" cy="5805264"/>
          </a:xfrm>
          <a:prstGeom prst="rect">
            <a:avLst/>
          </a:prstGeom>
        </p:spPr>
      </p:pic>
    </p:spTree>
    <p:extLst>
      <p:ext uri="{BB962C8B-B14F-4D97-AF65-F5344CB8AC3E}">
        <p14:creationId xmlns="" xmlns:p14="http://schemas.microsoft.com/office/powerpoint/2010/main" val="24693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Imagen que contiene texto&#10;&#10;Descripción generada con confianza muy alta">
            <a:extLst>
              <a:ext uri="{FF2B5EF4-FFF2-40B4-BE49-F238E27FC236}">
                <a16:creationId xmlns="" xmlns:a16="http://schemas.microsoft.com/office/drawing/2014/main" id="{CA55BC0D-4AB6-4466-A41C-4E80FF6CD622}"/>
              </a:ext>
            </a:extLst>
          </p:cNvPr>
          <p:cNvPicPr>
            <a:picLocks noChangeAspect="1"/>
          </p:cNvPicPr>
          <p:nvPr/>
        </p:nvPicPr>
        <p:blipFill>
          <a:blip r:embed="rId2" cstate="print"/>
          <a:srcRect l="2838" r="4504" b="13141"/>
          <a:stretch>
            <a:fillRect/>
          </a:stretch>
        </p:blipFill>
        <p:spPr>
          <a:xfrm>
            <a:off x="0" y="0"/>
            <a:ext cx="9144000" cy="6858000"/>
          </a:xfrm>
          <a:prstGeom prst="rect">
            <a:avLst/>
          </a:prstGeom>
        </p:spPr>
      </p:pic>
    </p:spTree>
    <p:extLst>
      <p:ext uri="{BB962C8B-B14F-4D97-AF65-F5344CB8AC3E}">
        <p14:creationId xmlns="" xmlns:p14="http://schemas.microsoft.com/office/powerpoint/2010/main" val="1548390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0"/>
            <a:ext cx="9144000" cy="707886"/>
          </a:xfrm>
          <a:prstGeom prst="rect">
            <a:avLst/>
          </a:prstGeom>
          <a:noFill/>
        </p:spPr>
        <p:txBody>
          <a:bodyPr wrap="square" lIns="91440" tIns="45720" rIns="91440" bIns="45720">
            <a:spAutoFit/>
          </a:bodyPr>
          <a:lstStyle/>
          <a:p>
            <a:pPr algn="ctr"/>
            <a:r>
              <a:rPr lang="es-ES" sz="3600" b="1" cap="none"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¿QUÉ   APRENDIMOS  </a:t>
            </a:r>
            <a:r>
              <a:rPr lang="es-ES" sz="36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EN  EL  </a:t>
            </a:r>
            <a:r>
              <a:rPr lang="es-ES" sz="3600" b="1" cap="none"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PROYECTO</a:t>
            </a:r>
            <a:r>
              <a:rPr lang="es-ES" sz="4000" b="1" cap="none"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a:t>
            </a:r>
            <a:endParaRPr lang="es-ES" sz="4400" b="1" cap="none"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pic>
        <p:nvPicPr>
          <p:cNvPr id="5" name="4 Imagen" descr="IMG-20181129-WA0020.jpg"/>
          <p:cNvPicPr>
            <a:picLocks noChangeAspect="1"/>
          </p:cNvPicPr>
          <p:nvPr/>
        </p:nvPicPr>
        <p:blipFill>
          <a:blip r:embed="rId2" cstate="print"/>
          <a:srcRect t="22407" b="22163"/>
          <a:stretch>
            <a:fillRect/>
          </a:stretch>
        </p:blipFill>
        <p:spPr>
          <a:xfrm>
            <a:off x="611560" y="836711"/>
            <a:ext cx="7992888" cy="59010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IMG-20181129-WA0022.jpg"/>
          <p:cNvPicPr>
            <a:picLocks noChangeAspect="1"/>
          </p:cNvPicPr>
          <p:nvPr/>
        </p:nvPicPr>
        <p:blipFill>
          <a:blip r:embed="rId2" cstate="print"/>
          <a:srcRect t="10543" r="6692" b="42290"/>
          <a:stretch>
            <a:fillRect/>
          </a:stretch>
        </p:blipFill>
        <p:spPr>
          <a:xfrm>
            <a:off x="0" y="0"/>
            <a:ext cx="9152578" cy="6858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Owner\OneDrive\planificacion 18\SETIEMBRE\IMG-20181128-WA0009.jpg"/>
          <p:cNvPicPr>
            <a:picLocks noChangeAspect="1" noChangeArrowheads="1"/>
          </p:cNvPicPr>
          <p:nvPr/>
        </p:nvPicPr>
        <p:blipFill>
          <a:blip r:embed="rId2" cstate="print"/>
          <a:srcRect t="7994" r="4129" b="7470"/>
          <a:stretch>
            <a:fillRect/>
          </a:stretch>
        </p:blipFill>
        <p:spPr bwMode="auto">
          <a:xfrm>
            <a:off x="0" y="0"/>
            <a:ext cx="9144000" cy="68580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Owner\OneDrive\planificacion 18\SETIEMBRE\IMG-20181128-WA0010.jpg"/>
          <p:cNvPicPr>
            <a:picLocks noChangeAspect="1" noChangeArrowheads="1"/>
          </p:cNvPicPr>
          <p:nvPr/>
        </p:nvPicPr>
        <p:blipFill>
          <a:blip r:embed="rId2" cstate="print"/>
          <a:srcRect l="3492" t="9171" b="25318"/>
          <a:stretch>
            <a:fillRect/>
          </a:stretch>
        </p:blipFill>
        <p:spPr bwMode="auto">
          <a:xfrm>
            <a:off x="0" y="0"/>
            <a:ext cx="9144000" cy="687128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0"/>
            <a:ext cx="8229600" cy="836712"/>
          </a:xfrm>
        </p:spPr>
        <p:txBody>
          <a:bodyPr>
            <a:normAutofit fontScale="90000"/>
          </a:bodyPr>
          <a:lstStyle/>
          <a:p>
            <a:r>
              <a:rPr lang="es-ES" sz="2000" dirty="0"/>
              <a:t/>
            </a:r>
            <a:br>
              <a:rPr lang="es-ES" sz="2000" dirty="0"/>
            </a:br>
            <a:r>
              <a:rPr lang="es-ES" sz="4900" dirty="0"/>
              <a:t>JUSTIFICACIÓN</a:t>
            </a:r>
            <a:r>
              <a:rPr lang="es-ES" sz="2000" b="1" i="1" u="sng" dirty="0"/>
              <a:t>:</a:t>
            </a:r>
            <a:r>
              <a:rPr lang="es-ES" sz="2000" dirty="0"/>
              <a:t> </a:t>
            </a:r>
            <a:r>
              <a:rPr lang="es-ES" dirty="0"/>
              <a:t/>
            </a:r>
            <a:br>
              <a:rPr lang="es-ES" dirty="0"/>
            </a:br>
            <a:endParaRPr lang="es-ES" dirty="0"/>
          </a:p>
        </p:txBody>
      </p:sp>
      <p:sp>
        <p:nvSpPr>
          <p:cNvPr id="3" name="2 Marcador de contenido"/>
          <p:cNvSpPr>
            <a:spLocks noGrp="1"/>
          </p:cNvSpPr>
          <p:nvPr>
            <p:ph idx="1"/>
          </p:nvPr>
        </p:nvSpPr>
        <p:spPr>
          <a:xfrm>
            <a:off x="467544" y="620688"/>
            <a:ext cx="8229600" cy="6048672"/>
          </a:xfrm>
        </p:spPr>
        <p:txBody>
          <a:bodyPr>
            <a:noAutofit/>
          </a:bodyPr>
          <a:lstStyle/>
          <a:p>
            <a:r>
              <a:rPr lang="es-CO" sz="1600" i="1" u="sng" dirty="0">
                <a:solidFill>
                  <a:srgbClr val="FF0000"/>
                </a:solidFill>
                <a:latin typeface="Arial" pitchFamily="34" charset="0"/>
                <a:cs typeface="Arial" pitchFamily="34" charset="0"/>
              </a:rPr>
              <a:t>Internet y las redes sociales posibilitan  el fortalecimiento de  las competencias lectora y escritora </a:t>
            </a:r>
            <a:r>
              <a:rPr lang="es-CO" sz="1600" i="1" dirty="0">
                <a:latin typeface="Arial" pitchFamily="34" charset="0"/>
                <a:cs typeface="Arial" pitchFamily="34" charset="0"/>
              </a:rPr>
              <a:t>de los estudiantes,  a través de medios tecnológicos como el internet, redes sociales y whatsapp, para establecer una comunicación fluida entre pares estudiantiles y docentes pertenecientes a instituciones educativas en distintos lugares del mundo.</a:t>
            </a:r>
          </a:p>
          <a:p>
            <a:pPr>
              <a:buNone/>
            </a:pPr>
            <a:endParaRPr lang="es-ES" sz="1600" i="1" dirty="0">
              <a:latin typeface="Arial" pitchFamily="34" charset="0"/>
              <a:cs typeface="Arial" pitchFamily="34" charset="0"/>
            </a:endParaRPr>
          </a:p>
          <a:p>
            <a:r>
              <a:rPr lang="es-CO" sz="1600" i="1" dirty="0">
                <a:latin typeface="Arial" pitchFamily="34" charset="0"/>
                <a:cs typeface="Arial" pitchFamily="34" charset="0"/>
              </a:rPr>
              <a:t>La institución educativa “La Primavera”  de Colombia, en apoyo con la tutora del programa Todos a Aprender propone la implementación de una estrategia pedagógica para mejorar los aprendizajes de los estudiantes a través del conocimiento de la cultura de los distintos países, con niños y niñas de otras regiones del planeta, animando el intercambio cultural  mediado por TIC, a través del </a:t>
            </a:r>
            <a:r>
              <a:rPr lang="es-CO" sz="1600" b="1" i="1" dirty="0">
                <a:latin typeface="Arial" pitchFamily="34" charset="0"/>
                <a:cs typeface="Arial" pitchFamily="34" charset="0"/>
              </a:rPr>
              <a:t>texto epistolar</a:t>
            </a:r>
            <a:r>
              <a:rPr lang="es-CO" sz="1600" i="1" dirty="0">
                <a:latin typeface="Arial" pitchFamily="34" charset="0"/>
                <a:cs typeface="Arial" pitchFamily="34" charset="0"/>
              </a:rPr>
              <a:t>.</a:t>
            </a:r>
          </a:p>
          <a:p>
            <a:pPr>
              <a:buNone/>
            </a:pPr>
            <a:endParaRPr lang="es-ES" sz="1600" i="1" dirty="0">
              <a:latin typeface="Arial" pitchFamily="34" charset="0"/>
              <a:cs typeface="Arial" pitchFamily="34" charset="0"/>
            </a:endParaRPr>
          </a:p>
          <a:p>
            <a:r>
              <a:rPr lang="es-CO" sz="1600" i="1" dirty="0">
                <a:latin typeface="Arial" pitchFamily="34" charset="0"/>
                <a:cs typeface="Arial" pitchFamily="34" charset="0"/>
              </a:rPr>
              <a:t>Se realiza una convocatoria a través de grupos de docentes internacionales en </a:t>
            </a:r>
            <a:r>
              <a:rPr lang="es-CO" sz="1600" i="1" dirty="0" err="1">
                <a:latin typeface="Arial" pitchFamily="34" charset="0"/>
                <a:cs typeface="Arial" pitchFamily="34" charset="0"/>
              </a:rPr>
              <a:t>facebook</a:t>
            </a:r>
            <a:r>
              <a:rPr lang="es-CO" sz="1600" i="1" dirty="0">
                <a:latin typeface="Arial" pitchFamily="34" charset="0"/>
                <a:cs typeface="Arial" pitchFamily="34" charset="0"/>
              </a:rPr>
              <a:t> por el cual desde Uruguay se toma conocimiento del proyecto y se observa la pertinencia para aplicarlo en nuestro país  ya que a nivel general las evaluaciones en el alumnado uruguayo da bajo en cuanto a estrategias lectoras y escritoras así como la fluidez en la escritura </a:t>
            </a:r>
            <a:r>
              <a:rPr lang="es-ES" sz="1600" i="1" dirty="0">
                <a:latin typeface="Arial" pitchFamily="34" charset="0"/>
                <a:cs typeface="Arial" pitchFamily="34" charset="0"/>
              </a:rPr>
              <a:t>con coherencia, cohesión e intencionalidad</a:t>
            </a:r>
            <a:r>
              <a:rPr lang="es-CO" sz="1600" i="1" dirty="0">
                <a:latin typeface="Arial" pitchFamily="34" charset="0"/>
                <a:cs typeface="Arial" pitchFamily="34" charset="0"/>
              </a:rPr>
              <a:t> al momento de encarar diferentes tipologías textuales. Se pone énfasis en la posibilidad de poder trabajar a través de las cartas contenidos de ciencias sociales y naturales que profundicen el conocimiento en nuestro propio país así como reforzar su identidad a través del conocimiento de su propia cultura y la de otros países.</a:t>
            </a:r>
            <a:endParaRPr lang="es-ES" sz="1600"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2" descr="Imagen que contiene texto, pizarra, documento&#10;&#10;Descripción generada con confianza muy alta">
            <a:extLst>
              <a:ext uri="{FF2B5EF4-FFF2-40B4-BE49-F238E27FC236}">
                <a16:creationId xmlns="" xmlns:a16="http://schemas.microsoft.com/office/drawing/2014/main" id="{39CFEE86-B148-4EFB-AFC1-C330FBAF3643}"/>
              </a:ext>
            </a:extLst>
          </p:cNvPr>
          <p:cNvPicPr>
            <a:picLocks noChangeAspect="1"/>
          </p:cNvPicPr>
          <p:nvPr/>
        </p:nvPicPr>
        <p:blipFill>
          <a:blip r:embed="rId2" cstate="print"/>
          <a:stretch>
            <a:fillRect/>
          </a:stretch>
        </p:blipFill>
        <p:spPr>
          <a:xfrm>
            <a:off x="0" y="0"/>
            <a:ext cx="9144000" cy="6869396"/>
          </a:xfrm>
          <a:prstGeom prst="rect">
            <a:avLst/>
          </a:prstGeom>
        </p:spPr>
      </p:pic>
    </p:spTree>
    <p:extLst>
      <p:ext uri="{BB962C8B-B14F-4D97-AF65-F5344CB8AC3E}">
        <p14:creationId xmlns="" xmlns:p14="http://schemas.microsoft.com/office/powerpoint/2010/main" val="2573751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IMG-20181129-WA0021.jpg"/>
          <p:cNvPicPr>
            <a:picLocks noChangeAspect="1"/>
          </p:cNvPicPr>
          <p:nvPr/>
        </p:nvPicPr>
        <p:blipFill>
          <a:blip r:embed="rId2" cstate="print"/>
          <a:stretch>
            <a:fillRect/>
          </a:stretch>
        </p:blipFill>
        <p:spPr>
          <a:xfrm>
            <a:off x="971600" y="404664"/>
            <a:ext cx="7324725" cy="54959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yqCSPBRrZoFOzpASRqZu_CNcZ7PaO5YdgHFCgpKi6xT32S0KMNXGZGSDBV9YZZLcyXtYGtVKx29pyXr2j6TxlGlW3aaEKOuKSQRyEfbQiq-eW5ef_os6oZmMHlc20u1pOncPXMuCmqmHvA0EMAF3Vb8C0B4XMDEzZwOh-unPjsO49G2N92aseyPpXn7BhJN8YMvJI4_Q6BMWcM_QlFcjMgF_5abGTaN4vIvtoQOVFWHZEWrY-UGe0Jgst4Lv2sYFZU5395K-Cwu_RwIUMdI2GOA6BSkawcZ-mM4snqICFrLyHp1TAzfb-uh9ottIz5AnDNTugSksN8zZI3tn0HzoFPGu5C2cT3PO_MMGXLDsV1caUxptCiWu1yz6X_Fifbh7J-4-VmRwCxb_J7mKdwVTlxeyRKNGvxSZXRpG_65UNElHTi-im1BaMYy8uRjYYdU8OPhLxUULyYdJHoY4dnzs-BtPimOAe6lJvkNnguIu81hHlxqVgd6T5QD35FG4DQ2sBg1sh2DAE1uvQTv_CDqr-Cbg1znmsrDMV2lBRNYQqeH-SU4WZN6R8iNBXMcMBrCw_3uBXbcFRiJZSH2d0phSNxll7MidRaLCPrzmlVGMxO_ZrmFXfYC3iQR2Hq_psU99nEJKFtcmtytXBMU7VO4ya017dA=w470-h626-no"/>
          <p:cNvPicPr>
            <a:picLocks noChangeAspect="1" noChangeArrowheads="1"/>
          </p:cNvPicPr>
          <p:nvPr/>
        </p:nvPicPr>
        <p:blipFill>
          <a:blip r:embed="rId2" cstate="print"/>
          <a:srcRect t="5860" r="6944" b="15932"/>
          <a:stretch>
            <a:fillRect/>
          </a:stretch>
        </p:blipFill>
        <p:spPr bwMode="auto">
          <a:xfrm>
            <a:off x="3024336" y="0"/>
            <a:ext cx="6156176" cy="6891242"/>
          </a:xfrm>
          <a:prstGeom prst="rect">
            <a:avLst/>
          </a:prstGeom>
          <a:noFill/>
        </p:spPr>
      </p:pic>
      <p:sp>
        <p:nvSpPr>
          <p:cNvPr id="3" name="2 Rectángulo"/>
          <p:cNvSpPr/>
          <p:nvPr/>
        </p:nvSpPr>
        <p:spPr>
          <a:xfrm rot="20397224">
            <a:off x="409043" y="1580307"/>
            <a:ext cx="2401107" cy="923330"/>
          </a:xfrm>
          <a:prstGeom prst="rect">
            <a:avLst/>
          </a:prstGeom>
          <a:noFill/>
        </p:spPr>
        <p:txBody>
          <a:bodyPr wrap="none" lIns="91440" tIns="45720" rIns="91440" bIns="45720">
            <a:spAutoFit/>
          </a:bodyPr>
          <a:lstStyle/>
          <a:p>
            <a:pPr algn="ctr"/>
            <a:r>
              <a:rPr lang="es-E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AREPAS</a:t>
            </a:r>
            <a:endParaRPr lang="es-E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l="37353" t="47859" r="38296" b="22610"/>
          <a:stretch>
            <a:fillRect/>
          </a:stretch>
        </p:blipFill>
        <p:spPr bwMode="auto">
          <a:xfrm>
            <a:off x="-1" y="1628800"/>
            <a:ext cx="8976997" cy="4824536"/>
          </a:xfrm>
          <a:prstGeom prst="rect">
            <a:avLst/>
          </a:prstGeom>
          <a:noFill/>
          <a:ln w="9525">
            <a:noFill/>
            <a:miter lim="800000"/>
            <a:headEnd/>
            <a:tailEnd/>
          </a:ln>
        </p:spPr>
      </p:pic>
      <p:sp>
        <p:nvSpPr>
          <p:cNvPr id="5" name="4 Rectángulo"/>
          <p:cNvSpPr/>
          <p:nvPr/>
        </p:nvSpPr>
        <p:spPr>
          <a:xfrm>
            <a:off x="313376" y="0"/>
            <a:ext cx="8830624" cy="1754326"/>
          </a:xfrm>
          <a:prstGeom prst="rect">
            <a:avLst/>
          </a:prstGeom>
          <a:noFill/>
        </p:spPr>
        <p:txBody>
          <a:bodyPr wrap="square" lIns="91440" tIns="45720" rIns="91440" bIns="45720">
            <a:spAutoFit/>
          </a:bodyPr>
          <a:lstStyle/>
          <a:p>
            <a:pPr algn="ctr"/>
            <a:r>
              <a:rPr lang="es-ES"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LOS INVITAMOS A </a:t>
            </a:r>
            <a:r>
              <a:rPr lang="es-ES" sz="5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PARTICIPAR</a:t>
            </a:r>
          </a:p>
          <a:p>
            <a:pPr algn="ctr"/>
            <a:r>
              <a:rPr lang="es-E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EL PRÓXIMO AÑO</a:t>
            </a:r>
            <a:endParaRPr lang="es-ES" sz="54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FUNDAMENTACIÓN:</a:t>
            </a:r>
          </a:p>
        </p:txBody>
      </p:sp>
      <p:sp>
        <p:nvSpPr>
          <p:cNvPr id="3" name="2 Marcador de contenido"/>
          <p:cNvSpPr>
            <a:spLocks noGrp="1"/>
          </p:cNvSpPr>
          <p:nvPr>
            <p:ph idx="1"/>
          </p:nvPr>
        </p:nvSpPr>
        <p:spPr/>
        <p:txBody>
          <a:bodyPr>
            <a:normAutofit fontScale="77500" lnSpcReduction="20000"/>
          </a:bodyPr>
          <a:lstStyle/>
          <a:p>
            <a:r>
              <a:rPr lang="es-CO" b="1" i="1" dirty="0"/>
              <a:t>Es relevante citar textualmente lo que nuestro programa nos indica como introducción del Área de Lengua: </a:t>
            </a:r>
            <a:endParaRPr lang="es-ES" b="1" i="1" dirty="0"/>
          </a:p>
          <a:p>
            <a:r>
              <a:rPr lang="es-CO" dirty="0"/>
              <a:t>“La formación lingüística sistemática de los alumnos implica asumir la responsabilidad de introducirlos en el mundo de la cultura letrada al tiempo que estimular, mediante la enseñanza sistemática, el desarrollo de la conciencia reflexiva acerca de la dimensión comunicativa, cognitiva, lúdica, estética, social y cultural del lenguaje. La enseñanza de la lengua debe partir del conocimiento que el alumno tiene como hablante nativo para promover desde allí la reflexión que le permita adquirir un dominio cada vez mayor y un uso más eficaz en la comprensión y producción de textos orales y escritos”</a:t>
            </a:r>
            <a:endParaRPr lang="es-E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PROPUESTA</a:t>
            </a:r>
          </a:p>
        </p:txBody>
      </p:sp>
      <p:sp>
        <p:nvSpPr>
          <p:cNvPr id="3" name="2 Marcador de contenido"/>
          <p:cNvSpPr>
            <a:spLocks noGrp="1"/>
          </p:cNvSpPr>
          <p:nvPr>
            <p:ph idx="1"/>
          </p:nvPr>
        </p:nvSpPr>
        <p:spPr/>
        <p:txBody>
          <a:bodyPr>
            <a:normAutofit fontScale="92500" lnSpcReduction="20000"/>
          </a:bodyPr>
          <a:lstStyle/>
          <a:p>
            <a:r>
              <a:rPr lang="es-CO" i="1" dirty="0"/>
              <a:t>Cada establecimiento educativo o grupo escolar establece comunicación con un par colombiano,  las cartas son escaneadas y cada docente se responsabiliza de imprimir las cartas que le han enviado para entregarlas a los estudiantes en físico, el proyecto está pensado para todo el año escolar sin embargo, como los calendarios académicos no son iguales, es autonomía de los docentes encargados del intercambio el establecer las fechas y las características de la aplicación del proyecto.</a:t>
            </a:r>
            <a:endParaRPr lang="es-ES" i="1" dirty="0"/>
          </a:p>
          <a:p>
            <a:endParaRPr lang="es-E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descr="carta 1.jpg"/>
          <p:cNvPicPr/>
          <p:nvPr/>
        </p:nvPicPr>
        <p:blipFill>
          <a:blip r:embed="rId2" cstate="print"/>
          <a:srcRect l="8036" r="4464"/>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Imagen" descr="carta 2.jpg"/>
          <p:cNvPicPr/>
          <p:nvPr/>
        </p:nvPicPr>
        <p:blipFill>
          <a:blip r:embed="rId2" cstate="print"/>
          <a:srcRect l="4725" r="4326"/>
          <a:stretch>
            <a:fillRect/>
          </a:stretch>
        </p:blipFill>
        <p:spPr>
          <a:xfrm>
            <a:off x="0" y="0"/>
            <a:ext cx="9144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 Imagen" descr="carta 3.jpg"/>
          <p:cNvPicPr/>
          <p:nvPr/>
        </p:nvPicPr>
        <p:blipFill>
          <a:blip r:embed="rId2" cstate="print"/>
          <a:srcRect l="7555" r="5180"/>
          <a:stretch>
            <a:fillRect/>
          </a:stretch>
        </p:blipFill>
        <p:spPr>
          <a:xfrm>
            <a:off x="0" y="0"/>
            <a:ext cx="9144000" cy="6858000"/>
          </a:xfrm>
          <a:prstGeom prst="rect">
            <a:avLst/>
          </a:prstGeom>
        </p:spPr>
      </p:pic>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528</Words>
  <Application>Microsoft Office PowerPoint</Application>
  <PresentationFormat>Presentación en pantalla (4:3)</PresentationFormat>
  <Paragraphs>33</Paragraphs>
  <Slides>43</Slides>
  <Notes>0</Notes>
  <HiddenSlides>0</HiddenSlides>
  <MMClips>0</MMClips>
  <ScaleCrop>false</ScaleCrop>
  <HeadingPairs>
    <vt:vector size="4" baseType="variant">
      <vt:variant>
        <vt:lpstr>Tema</vt:lpstr>
      </vt:variant>
      <vt:variant>
        <vt:i4>1</vt:i4>
      </vt:variant>
      <vt:variant>
        <vt:lpstr>Títulos de diapositiva</vt:lpstr>
      </vt:variant>
      <vt:variant>
        <vt:i4>43</vt:i4>
      </vt:variant>
    </vt:vector>
  </HeadingPairs>
  <TitlesOfParts>
    <vt:vector size="44" baseType="lpstr">
      <vt:lpstr>Tema de Office</vt:lpstr>
      <vt:lpstr>Diapositiva 1</vt:lpstr>
      <vt:lpstr>“CARTAS AL MUNDO”  La comunicación funciona para aquellos que la trabajan  (John Powell). </vt:lpstr>
      <vt:lpstr>Diapositiva 3</vt:lpstr>
      <vt:lpstr> JUSTIFICACIÓN:  </vt:lpstr>
      <vt:lpstr>FUNDAMENTACIÓN:</vt:lpstr>
      <vt:lpstr>PROPUESTA</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Los alumnos opinan...</vt:lpstr>
      <vt:lpstr>Diapositiva 35</vt:lpstr>
      <vt:lpstr>Diapositiva 36</vt:lpstr>
      <vt:lpstr>Diapositiva 37</vt:lpstr>
      <vt:lpstr>Diapositiva 38</vt:lpstr>
      <vt:lpstr>Diapositiva 39</vt:lpstr>
      <vt:lpstr>Diapositiva 40</vt:lpstr>
      <vt:lpstr>Diapositiva 41</vt:lpstr>
      <vt:lpstr>Diapositiva 42</vt:lpstr>
      <vt:lpstr>Diapositiva 43</vt:lpstr>
    </vt:vector>
  </TitlesOfParts>
  <Company>zz</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Owner</dc:creator>
  <cp:lastModifiedBy>Owner</cp:lastModifiedBy>
  <cp:revision>140</cp:revision>
  <dcterms:created xsi:type="dcterms:W3CDTF">2018-07-28T19:44:51Z</dcterms:created>
  <dcterms:modified xsi:type="dcterms:W3CDTF">2018-11-30T02:58:06Z</dcterms:modified>
</cp:coreProperties>
</file>